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2"/>
  </p:notesMasterIdLst>
  <p:handoutMasterIdLst>
    <p:handoutMasterId r:id="rId13"/>
  </p:handoutMasterIdLst>
  <p:sldIdLst>
    <p:sldId id="288" r:id="rId5"/>
    <p:sldId id="290" r:id="rId6"/>
    <p:sldId id="305" r:id="rId7"/>
    <p:sldId id="307" r:id="rId8"/>
    <p:sldId id="308" r:id="rId9"/>
    <p:sldId id="306" r:id="rId10"/>
    <p:sldId id="268"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7F7F7F"/>
    <a:srgbClr val="302030"/>
    <a:srgbClr val="79A466"/>
    <a:srgbClr val="A466A1"/>
    <a:srgbClr val="7C4B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1" autoAdjust="0"/>
  </p:normalViewPr>
  <p:slideViewPr>
    <p:cSldViewPr snapToGrid="0">
      <p:cViewPr varScale="1">
        <p:scale>
          <a:sx n="83" d="100"/>
          <a:sy n="83" d="100"/>
        </p:scale>
        <p:origin x="542" y="-221"/>
      </p:cViewPr>
      <p:guideLst/>
    </p:cSldViewPr>
  </p:slideViewPr>
  <p:notesTextViewPr>
    <p:cViewPr>
      <p:scale>
        <a:sx n="1" d="1"/>
        <a:sy n="1" d="1"/>
      </p:scale>
      <p:origin x="0" y="0"/>
    </p:cViewPr>
  </p:notesTextViewPr>
  <p:notesViewPr>
    <p:cSldViewPr snapToGrid="0">
      <p:cViewPr>
        <p:scale>
          <a:sx n="1" d="2"/>
          <a:sy n="1" d="2"/>
        </p:scale>
        <p:origin x="3403" y="33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microsoft.com/office/2018/10/relationships/authors" Target="author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85332F6-84D5-43CF-B5CE-301BBE7CB9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AB049E7-4E52-4F78-B7E3-9EEEB887E5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782036-3E43-445A-9A77-06D97C6EDFFA}" type="datetimeFigureOut">
              <a:rPr lang="en-US" smtClean="0"/>
              <a:t>6/19/2024</a:t>
            </a:fld>
            <a:endParaRPr lang="en-US" dirty="0"/>
          </a:p>
        </p:txBody>
      </p:sp>
      <p:sp>
        <p:nvSpPr>
          <p:cNvPr id="4" name="Footer Placeholder 3">
            <a:extLst>
              <a:ext uri="{FF2B5EF4-FFF2-40B4-BE49-F238E27FC236}">
                <a16:creationId xmlns:a16="http://schemas.microsoft.com/office/drawing/2014/main" id="{00DD62C5-62E7-4FCF-A26E-C100A22EE53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9C5A79-BC51-4C21-A236-759CEAE5D8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333638-148D-48F3-93EA-686F1AB9FFB0}" type="slidenum">
              <a:rPr lang="en-US" smtClean="0"/>
              <a:t>‹#›</a:t>
            </a:fld>
            <a:endParaRPr lang="en-US" dirty="0"/>
          </a:p>
        </p:txBody>
      </p:sp>
    </p:spTree>
    <p:extLst>
      <p:ext uri="{BB962C8B-B14F-4D97-AF65-F5344CB8AC3E}">
        <p14:creationId xmlns:p14="http://schemas.microsoft.com/office/powerpoint/2010/main" val="35050867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18FFC2-F437-4D89-B6E7-BDC71715B609}" type="datetimeFigureOut">
              <a:rPr lang="en-US" smtClean="0"/>
              <a:t>6/19/2024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C4120E-D8D4-4AFA-B0E2-7989D1701DEB}" type="slidenum">
              <a:rPr lang="en-US" smtClean="0"/>
              <a:t>‹#›</a:t>
            </a:fld>
            <a:endParaRPr lang="en-US" dirty="0"/>
          </a:p>
        </p:txBody>
      </p:sp>
    </p:spTree>
    <p:extLst>
      <p:ext uri="{BB962C8B-B14F-4D97-AF65-F5344CB8AC3E}">
        <p14:creationId xmlns:p14="http://schemas.microsoft.com/office/powerpoint/2010/main" val="3383899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6">
            <a:alpha val="91000"/>
          </a:schemeClr>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8D1035F-A14F-4F81-AC61-2AF512D7F821}"/>
              </a:ext>
            </a:extLst>
          </p:cNvPr>
          <p:cNvSpPr>
            <a:spLocks noGrp="1"/>
          </p:cNvSpPr>
          <p:nvPr>
            <p:ph type="pic" sz="quarter" idx="10" hasCustomPrompt="1"/>
          </p:nvPr>
        </p:nvSpPr>
        <p:spPr>
          <a:xfrm>
            <a:off x="0" y="0"/>
            <a:ext cx="767715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2" name="Title 1">
            <a:extLst>
              <a:ext uri="{FF2B5EF4-FFF2-40B4-BE49-F238E27FC236}">
                <a16:creationId xmlns:a16="http://schemas.microsoft.com/office/drawing/2014/main" id="{39E05B43-D8B3-4B3A-93E9-5A84CF7F3D2A}"/>
              </a:ext>
            </a:extLst>
          </p:cNvPr>
          <p:cNvSpPr>
            <a:spLocks noGrp="1"/>
          </p:cNvSpPr>
          <p:nvPr>
            <p:ph type="ctrTitle" hasCustomPrompt="1"/>
          </p:nvPr>
        </p:nvSpPr>
        <p:spPr>
          <a:xfrm>
            <a:off x="8336042" y="1550988"/>
            <a:ext cx="3284832" cy="2387600"/>
          </a:xfrm>
          <a:prstGeom prst="rect">
            <a:avLst/>
          </a:prstGeom>
        </p:spPr>
        <p:txBody>
          <a:bodyPr anchor="b"/>
          <a:lstStyle>
            <a:lvl1pPr algn="l">
              <a:defRPr sz="5000" cap="all" spc="200" baseline="0">
                <a:solidFill>
                  <a:schemeClr val="accent6">
                    <a:lumMod val="10000"/>
                    <a:lumOff val="90000"/>
                  </a:schemeClr>
                </a:solidFill>
                <a:latin typeface="+mj-lt"/>
              </a:defRPr>
            </a:lvl1pPr>
          </a:lstStyle>
          <a:p>
            <a:r>
              <a:rPr lang="en-US" dirty="0"/>
              <a:t>Click to add title</a:t>
            </a:r>
          </a:p>
        </p:txBody>
      </p:sp>
      <p:sp>
        <p:nvSpPr>
          <p:cNvPr id="3" name="Subtitle 2">
            <a:extLst>
              <a:ext uri="{FF2B5EF4-FFF2-40B4-BE49-F238E27FC236}">
                <a16:creationId xmlns:a16="http://schemas.microsoft.com/office/drawing/2014/main" id="{99F2A661-E12F-4DA4-89DE-F2048B1B4308}"/>
              </a:ext>
            </a:extLst>
          </p:cNvPr>
          <p:cNvSpPr>
            <a:spLocks noGrp="1"/>
          </p:cNvSpPr>
          <p:nvPr>
            <p:ph type="subTitle" idx="1" hasCustomPrompt="1"/>
          </p:nvPr>
        </p:nvSpPr>
        <p:spPr>
          <a:xfrm>
            <a:off x="8336042" y="4057095"/>
            <a:ext cx="3284832" cy="1553129"/>
          </a:xfrm>
          <a:prstGeom prst="rect">
            <a:avLst/>
          </a:prstGeom>
        </p:spPr>
        <p:txBody>
          <a:bodyPr/>
          <a:lstStyle>
            <a:lvl1pPr marL="0" indent="0" algn="l">
              <a:buNone/>
              <a:defRPr sz="18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5" name="Text Placeholder 4">
            <a:extLst>
              <a:ext uri="{FF2B5EF4-FFF2-40B4-BE49-F238E27FC236}">
                <a16:creationId xmlns:a16="http://schemas.microsoft.com/office/drawing/2014/main" id="{F464D5FB-99FD-4266-B81F-46B037643600}"/>
              </a:ext>
            </a:extLst>
          </p:cNvPr>
          <p:cNvSpPr>
            <a:spLocks noGrp="1"/>
          </p:cNvSpPr>
          <p:nvPr>
            <p:ph type="body" sz="quarter" idx="11" hasCustomPrompt="1"/>
          </p:nvPr>
        </p:nvSpPr>
        <p:spPr>
          <a:xfrm>
            <a:off x="1654175" y="4241283"/>
            <a:ext cx="10537825" cy="2616717"/>
          </a:xfrm>
          <a:prstGeom prst="rect">
            <a:avLst/>
          </a:prstGeom>
        </p:spPr>
        <p:txBody>
          <a:bodyPr/>
          <a:lstStyle>
            <a:lvl1pPr marL="0" indent="0" algn="r">
              <a:lnSpc>
                <a:spcPct val="50000"/>
              </a:lnSpc>
              <a:spcBef>
                <a:spcPts val="0"/>
              </a:spcBef>
              <a:buNone/>
              <a:defRPr sz="45000" baseline="0">
                <a:solidFill>
                  <a:schemeClr val="bg1">
                    <a:alpha val="8000"/>
                  </a:schemeClr>
                </a:solidFill>
                <a:latin typeface="Kunstler Script" panose="030304020206070D0D06" pitchFamily="66" charset="0"/>
              </a:defRPr>
            </a:lvl1pPr>
          </a:lstStyle>
          <a:p>
            <a:pPr lvl="0"/>
            <a:r>
              <a:rPr lang="en-US" dirty="0"/>
              <a:t>Pitch</a:t>
            </a:r>
          </a:p>
        </p:txBody>
      </p:sp>
    </p:spTree>
    <p:extLst>
      <p:ext uri="{BB962C8B-B14F-4D97-AF65-F5344CB8AC3E}">
        <p14:creationId xmlns:p14="http://schemas.microsoft.com/office/powerpoint/2010/main" val="3377346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bg1">
            <a:lumMod val="50000"/>
          </a:schemeClr>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59927B5-CD76-4CF2-9218-21B4ABE3CED9}"/>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5" name="Footer Placeholder 4">
            <a:extLst>
              <a:ext uri="{FF2B5EF4-FFF2-40B4-BE49-F238E27FC236}">
                <a16:creationId xmlns:a16="http://schemas.microsoft.com/office/drawing/2014/main" id="{89DE09AE-94B2-4BFF-BDCE-0B4930D63674}"/>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6" name="Slide Number Placeholder 5">
            <a:extLst>
              <a:ext uri="{FF2B5EF4-FFF2-40B4-BE49-F238E27FC236}">
                <a16:creationId xmlns:a16="http://schemas.microsoft.com/office/drawing/2014/main" id="{6F7DB683-0E38-45C3-A062-8642CC4CC8AF}"/>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11" name="Text Placeholder 10">
            <a:extLst>
              <a:ext uri="{FF2B5EF4-FFF2-40B4-BE49-F238E27FC236}">
                <a16:creationId xmlns:a16="http://schemas.microsoft.com/office/drawing/2014/main" id="{B3A9F833-D729-4A7C-AE1F-BAAF1214BA7E}"/>
              </a:ext>
            </a:extLst>
          </p:cNvPr>
          <p:cNvSpPr>
            <a:spLocks noGrp="1"/>
          </p:cNvSpPr>
          <p:nvPr>
            <p:ph type="body" sz="quarter" idx="13" hasCustomPrompt="1"/>
          </p:nvPr>
        </p:nvSpPr>
        <p:spPr>
          <a:xfrm>
            <a:off x="838200"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3" name="Text Placeholder 10">
            <a:extLst>
              <a:ext uri="{FF2B5EF4-FFF2-40B4-BE49-F238E27FC236}">
                <a16:creationId xmlns:a16="http://schemas.microsoft.com/office/drawing/2014/main" id="{D914E175-8C78-40BB-9962-8A85F2F0E41A}"/>
              </a:ext>
            </a:extLst>
          </p:cNvPr>
          <p:cNvSpPr>
            <a:spLocks noGrp="1"/>
          </p:cNvSpPr>
          <p:nvPr>
            <p:ph type="body" sz="quarter" idx="17" hasCustomPrompt="1"/>
          </p:nvPr>
        </p:nvSpPr>
        <p:spPr>
          <a:xfrm>
            <a:off x="838200"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14" name="Text Placeholder 10">
            <a:extLst>
              <a:ext uri="{FF2B5EF4-FFF2-40B4-BE49-F238E27FC236}">
                <a16:creationId xmlns:a16="http://schemas.microsoft.com/office/drawing/2014/main" id="{13F63585-E36E-41A6-95F2-CD2BE2D6559D}"/>
              </a:ext>
            </a:extLst>
          </p:cNvPr>
          <p:cNvSpPr>
            <a:spLocks noGrp="1"/>
          </p:cNvSpPr>
          <p:nvPr>
            <p:ph type="body" sz="quarter" idx="18" hasCustomPrompt="1"/>
          </p:nvPr>
        </p:nvSpPr>
        <p:spPr>
          <a:xfrm>
            <a:off x="4626428"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6" name="Text Placeholder 10">
            <a:extLst>
              <a:ext uri="{FF2B5EF4-FFF2-40B4-BE49-F238E27FC236}">
                <a16:creationId xmlns:a16="http://schemas.microsoft.com/office/drawing/2014/main" id="{10FF23F7-3892-471E-AFA1-0D8BE8F43FB8}"/>
              </a:ext>
            </a:extLst>
          </p:cNvPr>
          <p:cNvSpPr>
            <a:spLocks noGrp="1"/>
          </p:cNvSpPr>
          <p:nvPr>
            <p:ph type="body" sz="quarter" idx="20" hasCustomPrompt="1"/>
          </p:nvPr>
        </p:nvSpPr>
        <p:spPr>
          <a:xfrm>
            <a:off x="4626428"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0">
            <a:extLst>
              <a:ext uri="{FF2B5EF4-FFF2-40B4-BE49-F238E27FC236}">
                <a16:creationId xmlns:a16="http://schemas.microsoft.com/office/drawing/2014/main" id="{24D6B59F-6577-4B1E-B7F8-134B42084EF6}"/>
              </a:ext>
            </a:extLst>
          </p:cNvPr>
          <p:cNvSpPr>
            <a:spLocks noGrp="1"/>
          </p:cNvSpPr>
          <p:nvPr>
            <p:ph type="body" sz="quarter" idx="21" hasCustomPrompt="1"/>
          </p:nvPr>
        </p:nvSpPr>
        <p:spPr>
          <a:xfrm>
            <a:off x="8414657"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9" name="Text Placeholder 10">
            <a:extLst>
              <a:ext uri="{FF2B5EF4-FFF2-40B4-BE49-F238E27FC236}">
                <a16:creationId xmlns:a16="http://schemas.microsoft.com/office/drawing/2014/main" id="{39A963ED-FD03-4AAC-B023-59B209A5EB88}"/>
              </a:ext>
            </a:extLst>
          </p:cNvPr>
          <p:cNvSpPr>
            <a:spLocks noGrp="1"/>
          </p:cNvSpPr>
          <p:nvPr>
            <p:ph type="body" sz="quarter" idx="23" hasCustomPrompt="1"/>
          </p:nvPr>
        </p:nvSpPr>
        <p:spPr>
          <a:xfrm>
            <a:off x="8414657"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6" name="Title 1">
            <a:extLst>
              <a:ext uri="{FF2B5EF4-FFF2-40B4-BE49-F238E27FC236}">
                <a16:creationId xmlns:a16="http://schemas.microsoft.com/office/drawing/2014/main" id="{23ED9778-7DC1-4EFA-92B5-2B9F0740F53A}"/>
              </a:ext>
            </a:extLst>
          </p:cNvPr>
          <p:cNvSpPr>
            <a:spLocks noGrp="1"/>
          </p:cNvSpPr>
          <p:nvPr>
            <p:ph type="ctrTitle" hasCustomPrompt="1"/>
          </p:nvPr>
        </p:nvSpPr>
        <p:spPr>
          <a:xfrm>
            <a:off x="2989604" y="724868"/>
            <a:ext cx="6212793"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18" name="Text Placeholder 14">
            <a:extLst>
              <a:ext uri="{FF2B5EF4-FFF2-40B4-BE49-F238E27FC236}">
                <a16:creationId xmlns:a16="http://schemas.microsoft.com/office/drawing/2014/main" id="{F1777D6D-27DD-4DA3-8C4C-B8F9BA9B189D}"/>
              </a:ext>
            </a:extLst>
          </p:cNvPr>
          <p:cNvSpPr>
            <a:spLocks noGrp="1"/>
          </p:cNvSpPr>
          <p:nvPr>
            <p:ph type="body" sz="quarter" idx="26" hasCustomPrompt="1"/>
          </p:nvPr>
        </p:nvSpPr>
        <p:spPr>
          <a:xfrm>
            <a:off x="1390331" y="2383034"/>
            <a:ext cx="1837944" cy="1837944"/>
          </a:xfrm>
          <a:prstGeom prst="ellipse">
            <a:avLst/>
          </a:prstGeom>
          <a:solidFill>
            <a:schemeClr val="accent6"/>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dirty="0"/>
              <a:t>$3b</a:t>
            </a:r>
          </a:p>
        </p:txBody>
      </p:sp>
      <p:sp>
        <p:nvSpPr>
          <p:cNvPr id="20" name="Text Placeholder 14">
            <a:extLst>
              <a:ext uri="{FF2B5EF4-FFF2-40B4-BE49-F238E27FC236}">
                <a16:creationId xmlns:a16="http://schemas.microsoft.com/office/drawing/2014/main" id="{B99795F1-D282-42EE-BFEC-2F47E8BE5D33}"/>
              </a:ext>
            </a:extLst>
          </p:cNvPr>
          <p:cNvSpPr>
            <a:spLocks noGrp="1"/>
          </p:cNvSpPr>
          <p:nvPr>
            <p:ph type="body" sz="quarter" idx="27" hasCustomPrompt="1"/>
          </p:nvPr>
        </p:nvSpPr>
        <p:spPr>
          <a:xfrm>
            <a:off x="5178559" y="2383034"/>
            <a:ext cx="1837944" cy="1837944"/>
          </a:xfrm>
          <a:prstGeom prst="ellipse">
            <a:avLst/>
          </a:prstGeom>
          <a:solidFill>
            <a:schemeClr val="accent4">
              <a:lumMod val="75000"/>
            </a:schemeClr>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dirty="0"/>
              <a:t>$2b</a:t>
            </a:r>
          </a:p>
        </p:txBody>
      </p:sp>
      <p:sp>
        <p:nvSpPr>
          <p:cNvPr id="21" name="Text Placeholder 14">
            <a:extLst>
              <a:ext uri="{FF2B5EF4-FFF2-40B4-BE49-F238E27FC236}">
                <a16:creationId xmlns:a16="http://schemas.microsoft.com/office/drawing/2014/main" id="{E7EDCD32-FC44-473D-A0D4-F71DAF57286F}"/>
              </a:ext>
            </a:extLst>
          </p:cNvPr>
          <p:cNvSpPr>
            <a:spLocks noGrp="1"/>
          </p:cNvSpPr>
          <p:nvPr>
            <p:ph type="body" sz="quarter" idx="28" hasCustomPrompt="1"/>
          </p:nvPr>
        </p:nvSpPr>
        <p:spPr>
          <a:xfrm>
            <a:off x="8966788" y="2383034"/>
            <a:ext cx="1837944" cy="1837944"/>
          </a:xfrm>
          <a:prstGeom prst="ellipse">
            <a:avLst/>
          </a:prstGeom>
          <a:solidFill>
            <a:schemeClr val="accent4"/>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dirty="0"/>
              <a:t>$1b</a:t>
            </a:r>
          </a:p>
        </p:txBody>
      </p:sp>
    </p:spTree>
    <p:extLst>
      <p:ext uri="{BB962C8B-B14F-4D97-AF65-F5344CB8AC3E}">
        <p14:creationId xmlns:p14="http://schemas.microsoft.com/office/powerpoint/2010/main" val="865040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9332B195-6B28-453B-8483-E18845F548FE}"/>
              </a:ext>
            </a:extLst>
          </p:cNvPr>
          <p:cNvSpPr>
            <a:spLocks noGrp="1"/>
          </p:cNvSpPr>
          <p:nvPr>
            <p:ph type="pic" sz="quarter" idx="13" hasCustomPrompt="1"/>
          </p:nvPr>
        </p:nvSpPr>
        <p:spPr>
          <a:xfrm>
            <a:off x="-4281" y="0"/>
            <a:ext cx="12196282" cy="2442916"/>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5" name="Text Placeholder 4">
            <a:extLst>
              <a:ext uri="{FF2B5EF4-FFF2-40B4-BE49-F238E27FC236}">
                <a16:creationId xmlns:a16="http://schemas.microsoft.com/office/drawing/2014/main" id="{70B36DB2-10C9-40E1-A939-F9F3E99AA97E}"/>
              </a:ext>
            </a:extLst>
          </p:cNvPr>
          <p:cNvSpPr>
            <a:spLocks noGrp="1"/>
          </p:cNvSpPr>
          <p:nvPr>
            <p:ph type="body" sz="quarter" idx="29" hasCustomPrompt="1"/>
          </p:nvPr>
        </p:nvSpPr>
        <p:spPr>
          <a:xfrm>
            <a:off x="-316523" y="104279"/>
            <a:ext cx="12508523" cy="2679238"/>
          </a:xfrm>
          <a:prstGeom prst="rect">
            <a:avLst/>
          </a:prstGeom>
        </p:spPr>
        <p:txBody>
          <a:bodyPr/>
          <a:lstStyle>
            <a:lvl1pPr marL="0" indent="0" algn="r">
              <a:lnSpc>
                <a:spcPct val="40000"/>
              </a:lnSpc>
              <a:spcBef>
                <a:spcPts val="0"/>
              </a:spcBef>
              <a:buNone/>
              <a:defRPr sz="50000" baseline="0">
                <a:solidFill>
                  <a:schemeClr val="bg1">
                    <a:alpha val="20000"/>
                  </a:schemeClr>
                </a:solidFill>
                <a:latin typeface="Kunstler Script" panose="030304020206070D0D06" pitchFamily="66" charset="0"/>
              </a:defRPr>
            </a:lvl1pPr>
          </a:lstStyle>
          <a:p>
            <a:r>
              <a:rPr lang="en-US" dirty="0"/>
              <a:t>Comp</a:t>
            </a:r>
          </a:p>
        </p:txBody>
      </p:sp>
      <p:sp>
        <p:nvSpPr>
          <p:cNvPr id="3" name="Date Placeholder 2">
            <a:extLst>
              <a:ext uri="{FF2B5EF4-FFF2-40B4-BE49-F238E27FC236}">
                <a16:creationId xmlns:a16="http://schemas.microsoft.com/office/drawing/2014/main" id="{F1034CA5-4FBD-4728-A5D5-B55A51F3EC89}"/>
              </a:ext>
            </a:extLst>
          </p:cNvPr>
          <p:cNvSpPr>
            <a:spLocks noGrp="1"/>
          </p:cNvSpPr>
          <p:nvPr>
            <p:ph type="dt" sz="half" idx="10"/>
          </p:nvPr>
        </p:nvSpPr>
        <p:spPr/>
        <p:txBody>
          <a:bodyPr/>
          <a:lstStyle>
            <a:lvl1pPr>
              <a:defRPr>
                <a:solidFill>
                  <a:schemeClr val="bg2">
                    <a:lumMod val="50000"/>
                  </a:schemeClr>
                </a:solidFill>
              </a:defRPr>
            </a:lvl1pPr>
          </a:lstStyle>
          <a:p>
            <a:r>
              <a:rPr lang="en-US" dirty="0"/>
              <a:t>8/03/20XX</a:t>
            </a:r>
          </a:p>
        </p:txBody>
      </p:sp>
      <p:sp>
        <p:nvSpPr>
          <p:cNvPr id="4" name="Footer Placeholder 3">
            <a:extLst>
              <a:ext uri="{FF2B5EF4-FFF2-40B4-BE49-F238E27FC236}">
                <a16:creationId xmlns:a16="http://schemas.microsoft.com/office/drawing/2014/main" id="{DEB12970-8175-4B63-9ABC-FF21E5FB07CA}"/>
              </a:ext>
            </a:extLst>
          </p:cNvPr>
          <p:cNvSpPr>
            <a:spLocks noGrp="1"/>
          </p:cNvSpPr>
          <p:nvPr>
            <p:ph type="ftr" sz="quarter" idx="11"/>
          </p:nvPr>
        </p:nvSpPr>
        <p:spPr/>
        <p:txBody>
          <a:bodyPr/>
          <a:lstStyle>
            <a:lvl1pPr>
              <a:defRPr>
                <a:solidFill>
                  <a:schemeClr val="bg2">
                    <a:lumMod val="50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D2E5FFB0-6DFB-4547-AB5E-A22910F479A1}"/>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3B15B0B7-1296-4FBF-8D28-A0D282176365}"/>
              </a:ext>
            </a:extLst>
          </p:cNvPr>
          <p:cNvSpPr>
            <a:spLocks noGrp="1"/>
          </p:cNvSpPr>
          <p:nvPr>
            <p:ph type="ctrTitle" hasCustomPrompt="1"/>
          </p:nvPr>
        </p:nvSpPr>
        <p:spPr>
          <a:xfrm>
            <a:off x="819728" y="2679238"/>
            <a:ext cx="4386945" cy="545148"/>
          </a:xfrm>
          <a:prstGeom prst="rect">
            <a:avLst/>
          </a:prstGeom>
        </p:spPr>
        <p:txBody>
          <a:bodyPr anchor="b"/>
          <a:lstStyle>
            <a:lvl1pPr algn="l">
              <a:defRPr sz="2200" cap="all" spc="200" baseline="0">
                <a:solidFill>
                  <a:schemeClr val="accent1"/>
                </a:solidFill>
                <a:latin typeface="+mj-lt"/>
              </a:defRPr>
            </a:lvl1pPr>
          </a:lstStyle>
          <a:p>
            <a:r>
              <a:rPr lang="en-US"/>
              <a:t>Click to add title</a:t>
            </a:r>
          </a:p>
        </p:txBody>
      </p:sp>
      <p:sp>
        <p:nvSpPr>
          <p:cNvPr id="10" name="Text Placeholder 10">
            <a:extLst>
              <a:ext uri="{FF2B5EF4-FFF2-40B4-BE49-F238E27FC236}">
                <a16:creationId xmlns:a16="http://schemas.microsoft.com/office/drawing/2014/main" id="{41958F62-D93E-4433-9FC8-4CFA9792BDB2}"/>
              </a:ext>
            </a:extLst>
          </p:cNvPr>
          <p:cNvSpPr>
            <a:spLocks noGrp="1"/>
          </p:cNvSpPr>
          <p:nvPr>
            <p:ph type="body" sz="quarter" idx="14" hasCustomPrompt="1"/>
          </p:nvPr>
        </p:nvSpPr>
        <p:spPr>
          <a:xfrm>
            <a:off x="819728" y="4085594"/>
            <a:ext cx="4953000" cy="2046251"/>
          </a:xfrm>
          <a:prstGeom prst="rect">
            <a:avLst/>
          </a:prstGeom>
        </p:spPr>
        <p:txBody>
          <a:bodyPr anchor="t"/>
          <a:lstStyle>
            <a:lvl1pPr marL="0" indent="0" algn="l">
              <a:lnSpc>
                <a:spcPct val="125000"/>
              </a:lnSpc>
              <a:spcBef>
                <a:spcPts val="0"/>
              </a:spcBef>
              <a:spcAft>
                <a:spcPts val="1000"/>
              </a:spcAft>
              <a:buNone/>
              <a:defRPr sz="1400" cap="none" spc="100" baseline="0">
                <a:solidFill>
                  <a:schemeClr val="tx1"/>
                </a:solidFill>
                <a:latin typeface="+mn-lt"/>
              </a:defRPr>
            </a:lvl1pPr>
          </a:lstStyle>
          <a:p>
            <a:pPr lvl="0"/>
            <a:r>
              <a:rPr lang="en-US"/>
              <a:t>Click to add text</a:t>
            </a:r>
          </a:p>
        </p:txBody>
      </p:sp>
      <p:sp>
        <p:nvSpPr>
          <p:cNvPr id="11" name="Text Placeholder 10">
            <a:extLst>
              <a:ext uri="{FF2B5EF4-FFF2-40B4-BE49-F238E27FC236}">
                <a16:creationId xmlns:a16="http://schemas.microsoft.com/office/drawing/2014/main" id="{23D482AA-5393-4260-A25C-77242CC39847}"/>
              </a:ext>
            </a:extLst>
          </p:cNvPr>
          <p:cNvSpPr>
            <a:spLocks noGrp="1"/>
          </p:cNvSpPr>
          <p:nvPr>
            <p:ph type="body" sz="quarter" idx="16" hasCustomPrompt="1"/>
          </p:nvPr>
        </p:nvSpPr>
        <p:spPr>
          <a:xfrm>
            <a:off x="819728" y="3706090"/>
            <a:ext cx="4953000" cy="426393"/>
          </a:xfrm>
          <a:prstGeom prst="rect">
            <a:avLst/>
          </a:prstGeom>
        </p:spPr>
        <p:txBody>
          <a:bodyPr anchor="b"/>
          <a:lstStyle>
            <a:lvl1pPr marL="0" indent="0" algn="l">
              <a:buNone/>
              <a:defRPr sz="1400" cap="all" spc="100" baseline="0">
                <a:solidFill>
                  <a:schemeClr val="accent1"/>
                </a:solidFill>
                <a:latin typeface="+mj-lt"/>
              </a:defRPr>
            </a:lvl1pPr>
          </a:lstStyle>
          <a:p>
            <a:pPr lvl="0"/>
            <a:r>
              <a:rPr lang="en-US"/>
              <a:t>Click to add subtitle</a:t>
            </a:r>
          </a:p>
        </p:txBody>
      </p:sp>
      <p:sp>
        <p:nvSpPr>
          <p:cNvPr id="12" name="Text Placeholder 10">
            <a:extLst>
              <a:ext uri="{FF2B5EF4-FFF2-40B4-BE49-F238E27FC236}">
                <a16:creationId xmlns:a16="http://schemas.microsoft.com/office/drawing/2014/main" id="{57434F13-1C2F-416A-A9F8-479D11410BED}"/>
              </a:ext>
            </a:extLst>
          </p:cNvPr>
          <p:cNvSpPr>
            <a:spLocks noGrp="1"/>
          </p:cNvSpPr>
          <p:nvPr>
            <p:ph type="body" sz="quarter" idx="17" hasCustomPrompt="1"/>
          </p:nvPr>
        </p:nvSpPr>
        <p:spPr>
          <a:xfrm>
            <a:off x="6400800" y="4085594"/>
            <a:ext cx="4953000" cy="2046251"/>
          </a:xfrm>
          <a:prstGeom prst="rect">
            <a:avLst/>
          </a:prstGeom>
        </p:spPr>
        <p:txBody>
          <a:bodyPr anchor="t"/>
          <a:lstStyle>
            <a:lvl1pPr marL="0" indent="0" algn="l">
              <a:lnSpc>
                <a:spcPct val="125000"/>
              </a:lnSpc>
              <a:spcBef>
                <a:spcPts val="0"/>
              </a:spcBef>
              <a:spcAft>
                <a:spcPts val="1000"/>
              </a:spcAft>
              <a:buNone/>
              <a:defRPr sz="1400" cap="none" spc="100" baseline="0">
                <a:solidFill>
                  <a:schemeClr val="tx1"/>
                </a:solidFill>
                <a:latin typeface="+mn-lt"/>
              </a:defRPr>
            </a:lvl1pPr>
          </a:lstStyle>
          <a:p>
            <a:pPr lvl="0"/>
            <a:r>
              <a:rPr lang="en-US"/>
              <a:t>Click to add text</a:t>
            </a:r>
          </a:p>
        </p:txBody>
      </p:sp>
      <p:sp>
        <p:nvSpPr>
          <p:cNvPr id="13" name="Text Placeholder 10">
            <a:extLst>
              <a:ext uri="{FF2B5EF4-FFF2-40B4-BE49-F238E27FC236}">
                <a16:creationId xmlns:a16="http://schemas.microsoft.com/office/drawing/2014/main" id="{FC8B7634-CFB8-480E-9065-D580A180133A}"/>
              </a:ext>
            </a:extLst>
          </p:cNvPr>
          <p:cNvSpPr>
            <a:spLocks noGrp="1"/>
          </p:cNvSpPr>
          <p:nvPr>
            <p:ph type="body" sz="quarter" idx="18" hasCustomPrompt="1"/>
          </p:nvPr>
        </p:nvSpPr>
        <p:spPr>
          <a:xfrm>
            <a:off x="6400800" y="3706090"/>
            <a:ext cx="4953000" cy="426393"/>
          </a:xfrm>
          <a:prstGeom prst="rect">
            <a:avLst/>
          </a:prstGeom>
        </p:spPr>
        <p:txBody>
          <a:bodyPr anchor="b"/>
          <a:lstStyle>
            <a:lvl1pPr marL="0" indent="0" algn="l">
              <a:buNone/>
              <a:defRPr sz="1400" cap="all" spc="100" baseline="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199710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2433EF2-C2C4-4062-9D92-0FB277293D45}"/>
              </a:ext>
            </a:extLst>
          </p:cNvPr>
          <p:cNvSpPr>
            <a:spLocks noGrp="1"/>
          </p:cNvSpPr>
          <p:nvPr>
            <p:ph type="dt" sz="half" idx="10"/>
          </p:nvPr>
        </p:nvSpPr>
        <p:spPr/>
        <p:txBody>
          <a:bodyPr/>
          <a:lstStyle>
            <a:lvl1pPr>
              <a:defRPr>
                <a:solidFill>
                  <a:schemeClr val="bg2">
                    <a:lumMod val="50000"/>
                  </a:schemeClr>
                </a:solidFill>
              </a:defRPr>
            </a:lvl1pPr>
          </a:lstStyle>
          <a:p>
            <a:r>
              <a:rPr lang="en-US" dirty="0"/>
              <a:t>8/03/20XX</a:t>
            </a:r>
          </a:p>
        </p:txBody>
      </p:sp>
      <p:sp>
        <p:nvSpPr>
          <p:cNvPr id="5" name="Footer Placeholder 4">
            <a:extLst>
              <a:ext uri="{FF2B5EF4-FFF2-40B4-BE49-F238E27FC236}">
                <a16:creationId xmlns:a16="http://schemas.microsoft.com/office/drawing/2014/main" id="{CD63FBE5-A165-4D71-A770-FE4E13B1A687}"/>
              </a:ext>
            </a:extLst>
          </p:cNvPr>
          <p:cNvSpPr>
            <a:spLocks noGrp="1"/>
          </p:cNvSpPr>
          <p:nvPr>
            <p:ph type="ftr" sz="quarter" idx="11"/>
          </p:nvPr>
        </p:nvSpPr>
        <p:spPr/>
        <p:txBody>
          <a:bodyPr/>
          <a:lstStyle>
            <a:lvl1pPr>
              <a:defRPr>
                <a:solidFill>
                  <a:schemeClr val="bg2">
                    <a:lumMod val="50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B9B91C94-93DA-4850-9EE8-968DAF8900BD}"/>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dirty="0"/>
          </a:p>
        </p:txBody>
      </p:sp>
      <p:sp>
        <p:nvSpPr>
          <p:cNvPr id="7" name="Text Placeholder 14">
            <a:extLst>
              <a:ext uri="{FF2B5EF4-FFF2-40B4-BE49-F238E27FC236}">
                <a16:creationId xmlns:a16="http://schemas.microsoft.com/office/drawing/2014/main" id="{C9C019F9-A0CC-42FD-9A58-9A76FBC64749}"/>
              </a:ext>
            </a:extLst>
          </p:cNvPr>
          <p:cNvSpPr>
            <a:spLocks noGrp="1"/>
          </p:cNvSpPr>
          <p:nvPr>
            <p:ph type="body" sz="quarter" idx="15" hasCustomPrompt="1"/>
          </p:nvPr>
        </p:nvSpPr>
        <p:spPr>
          <a:xfrm>
            <a:off x="6236499" y="142547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8" name="Text Placeholder 14">
            <a:extLst>
              <a:ext uri="{FF2B5EF4-FFF2-40B4-BE49-F238E27FC236}">
                <a16:creationId xmlns:a16="http://schemas.microsoft.com/office/drawing/2014/main" id="{2F0A1D53-A949-49E7-820F-D18CEC7EA781}"/>
              </a:ext>
            </a:extLst>
          </p:cNvPr>
          <p:cNvSpPr>
            <a:spLocks noGrp="1"/>
          </p:cNvSpPr>
          <p:nvPr>
            <p:ph type="body" sz="quarter" idx="17" hasCustomPrompt="1"/>
          </p:nvPr>
        </p:nvSpPr>
        <p:spPr>
          <a:xfrm>
            <a:off x="6236499" y="529432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FC5403F6-AE51-438F-AF93-56FA7D2A5675}"/>
              </a:ext>
            </a:extLst>
          </p:cNvPr>
          <p:cNvSpPr>
            <a:spLocks noGrp="1"/>
          </p:cNvSpPr>
          <p:nvPr>
            <p:ph type="body" sz="quarter" idx="19" hasCustomPrompt="1"/>
          </p:nvPr>
        </p:nvSpPr>
        <p:spPr>
          <a:xfrm>
            <a:off x="9440311" y="335435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0494832D-1AEB-4A7B-8BC3-8AC645057F58}"/>
              </a:ext>
            </a:extLst>
          </p:cNvPr>
          <p:cNvSpPr>
            <a:spLocks noGrp="1"/>
          </p:cNvSpPr>
          <p:nvPr>
            <p:ph type="body" sz="quarter" idx="20" hasCustomPrompt="1"/>
          </p:nvPr>
        </p:nvSpPr>
        <p:spPr>
          <a:xfrm>
            <a:off x="4743347" y="2194947"/>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9DED817B-58D3-4713-A66F-2E4CF578D5E7}"/>
              </a:ext>
            </a:extLst>
          </p:cNvPr>
          <p:cNvSpPr>
            <a:spLocks noGrp="1"/>
          </p:cNvSpPr>
          <p:nvPr>
            <p:ph type="body" sz="quarter" idx="21" hasCustomPrompt="1"/>
          </p:nvPr>
        </p:nvSpPr>
        <p:spPr>
          <a:xfrm>
            <a:off x="5179839" y="4307664"/>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D1FE5CBC-B2B8-45FE-986C-504C397B9E10}"/>
              </a:ext>
            </a:extLst>
          </p:cNvPr>
          <p:cNvSpPr>
            <a:spLocks noGrp="1"/>
          </p:cNvSpPr>
          <p:nvPr>
            <p:ph type="body" sz="quarter" idx="22" hasCustomPrompt="1"/>
          </p:nvPr>
        </p:nvSpPr>
        <p:spPr>
          <a:xfrm>
            <a:off x="3642362" y="4439394"/>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17" name="Text Placeholder 14">
            <a:extLst>
              <a:ext uri="{FF2B5EF4-FFF2-40B4-BE49-F238E27FC236}">
                <a16:creationId xmlns:a16="http://schemas.microsoft.com/office/drawing/2014/main" id="{CE71774F-D73F-4B7F-9152-95EC3F36DDA8}"/>
              </a:ext>
            </a:extLst>
          </p:cNvPr>
          <p:cNvSpPr>
            <a:spLocks noGrp="1"/>
          </p:cNvSpPr>
          <p:nvPr>
            <p:ph type="body" sz="quarter" idx="23" hasCustomPrompt="1"/>
          </p:nvPr>
        </p:nvSpPr>
        <p:spPr>
          <a:xfrm>
            <a:off x="7398712" y="4008089"/>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1154305F-5D9B-4B4A-9F2B-6FBECE7371AA}"/>
              </a:ext>
            </a:extLst>
          </p:cNvPr>
          <p:cNvSpPr>
            <a:spLocks noGrp="1"/>
          </p:cNvSpPr>
          <p:nvPr>
            <p:ph type="body" sz="quarter" idx="25" hasCustomPrompt="1"/>
          </p:nvPr>
        </p:nvSpPr>
        <p:spPr>
          <a:xfrm>
            <a:off x="3543692" y="335435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cxnSp>
        <p:nvCxnSpPr>
          <p:cNvPr id="21" name="Straight Connector 20">
            <a:extLst>
              <a:ext uri="{FF2B5EF4-FFF2-40B4-BE49-F238E27FC236}">
                <a16:creationId xmlns:a16="http://schemas.microsoft.com/office/drawing/2014/main" id="{8C5FED44-231C-4E53-B41C-81293135ACB1}"/>
              </a:ext>
            </a:extLst>
          </p:cNvPr>
          <p:cNvCxnSpPr>
            <a:cxnSpLocks/>
          </p:cNvCxnSpPr>
          <p:nvPr userDrawn="1"/>
        </p:nvCxnSpPr>
        <p:spPr>
          <a:xfrm>
            <a:off x="4756662" y="360037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2105B5D-04B2-4415-A88E-6BE695BAD6D0}"/>
              </a:ext>
            </a:extLst>
          </p:cNvPr>
          <p:cNvCxnSpPr>
            <a:cxnSpLocks/>
          </p:cNvCxnSpPr>
          <p:nvPr userDrawn="1"/>
        </p:nvCxnSpPr>
        <p:spPr>
          <a:xfrm flipV="1">
            <a:off x="7089982" y="191750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Text Placeholder 14">
            <a:extLst>
              <a:ext uri="{FF2B5EF4-FFF2-40B4-BE49-F238E27FC236}">
                <a16:creationId xmlns:a16="http://schemas.microsoft.com/office/drawing/2014/main" id="{8F362A87-DBB9-4FFD-9F42-9D6D5AD35E94}"/>
              </a:ext>
            </a:extLst>
          </p:cNvPr>
          <p:cNvSpPr>
            <a:spLocks noGrp="1"/>
          </p:cNvSpPr>
          <p:nvPr>
            <p:ph type="body" sz="quarter" idx="26" hasCustomPrompt="1"/>
          </p:nvPr>
        </p:nvSpPr>
        <p:spPr>
          <a:xfrm>
            <a:off x="7752879" y="195471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19" name="Text Placeholder 14">
            <a:extLst>
              <a:ext uri="{FF2B5EF4-FFF2-40B4-BE49-F238E27FC236}">
                <a16:creationId xmlns:a16="http://schemas.microsoft.com/office/drawing/2014/main" id="{B6713B5A-6FE2-4827-A18D-2F81B40F069D}"/>
              </a:ext>
            </a:extLst>
          </p:cNvPr>
          <p:cNvSpPr>
            <a:spLocks noGrp="1"/>
          </p:cNvSpPr>
          <p:nvPr>
            <p:ph type="body" sz="quarter" idx="24" hasCustomPrompt="1"/>
          </p:nvPr>
        </p:nvSpPr>
        <p:spPr>
          <a:xfrm>
            <a:off x="8859355" y="4708093"/>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26" name="Title 1">
            <a:extLst>
              <a:ext uri="{FF2B5EF4-FFF2-40B4-BE49-F238E27FC236}">
                <a16:creationId xmlns:a16="http://schemas.microsoft.com/office/drawing/2014/main" id="{2B665ABC-CB0A-4595-8165-3205CED4DCF5}"/>
              </a:ext>
            </a:extLst>
          </p:cNvPr>
          <p:cNvSpPr>
            <a:spLocks noGrp="1"/>
          </p:cNvSpPr>
          <p:nvPr>
            <p:ph type="ctrTitle" hasCustomPrompt="1"/>
          </p:nvPr>
        </p:nvSpPr>
        <p:spPr>
          <a:xfrm>
            <a:off x="832040" y="722218"/>
            <a:ext cx="4386945" cy="639955"/>
          </a:xfrm>
          <a:prstGeom prst="rect">
            <a:avLst/>
          </a:prstGeom>
        </p:spPr>
        <p:txBody>
          <a:bodyPr anchor="ctr"/>
          <a:lstStyle>
            <a:lvl1pPr algn="l">
              <a:defRPr sz="2200" cap="all" spc="200" baseline="0">
                <a:solidFill>
                  <a:schemeClr val="accent1"/>
                </a:solidFill>
                <a:latin typeface="+mj-lt"/>
              </a:defRPr>
            </a:lvl1pPr>
          </a:lstStyle>
          <a:p>
            <a:r>
              <a:rPr lang="en-US"/>
              <a:t>Click to add title</a:t>
            </a:r>
          </a:p>
        </p:txBody>
      </p:sp>
    </p:spTree>
    <p:extLst>
      <p:ext uri="{BB962C8B-B14F-4D97-AF65-F5344CB8AC3E}">
        <p14:creationId xmlns:p14="http://schemas.microsoft.com/office/powerpoint/2010/main" val="694769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bg>
      <p:bgPr>
        <a:solidFill>
          <a:schemeClr val="bg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F09839D-FDC1-4EDF-9E51-F73351ABBD6C}"/>
              </a:ext>
            </a:extLst>
          </p:cNvPr>
          <p:cNvSpPr>
            <a:spLocks noGrp="1"/>
          </p:cNvSpPr>
          <p:nvPr>
            <p:ph type="dt" sz="half" idx="10"/>
          </p:nvPr>
        </p:nvSpPr>
        <p:spPr/>
        <p:txBody>
          <a:bodyPr/>
          <a:lstStyle>
            <a:lvl1pPr>
              <a:defRPr>
                <a:solidFill>
                  <a:schemeClr val="bg2">
                    <a:lumMod val="50000"/>
                  </a:schemeClr>
                </a:solidFill>
              </a:defRPr>
            </a:lvl1pPr>
          </a:lstStyle>
          <a:p>
            <a:r>
              <a:rPr lang="en-US" dirty="0"/>
              <a:t>8/03/20XX</a:t>
            </a:r>
          </a:p>
        </p:txBody>
      </p:sp>
      <p:sp>
        <p:nvSpPr>
          <p:cNvPr id="4" name="Footer Placeholder 3">
            <a:extLst>
              <a:ext uri="{FF2B5EF4-FFF2-40B4-BE49-F238E27FC236}">
                <a16:creationId xmlns:a16="http://schemas.microsoft.com/office/drawing/2014/main" id="{B60B182A-200F-405E-B287-2F7A7F928951}"/>
              </a:ext>
            </a:extLst>
          </p:cNvPr>
          <p:cNvSpPr>
            <a:spLocks noGrp="1"/>
          </p:cNvSpPr>
          <p:nvPr>
            <p:ph type="ftr" sz="quarter" idx="11"/>
          </p:nvPr>
        </p:nvSpPr>
        <p:spPr/>
        <p:txBody>
          <a:bodyPr/>
          <a:lstStyle>
            <a:lvl1pPr>
              <a:defRPr>
                <a:solidFill>
                  <a:schemeClr val="bg2">
                    <a:lumMod val="50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AFE8CEAE-624C-4615-8252-893F3A04CAB3}"/>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F8AE4140-1E60-4ABF-8C5B-6AA249168701}"/>
              </a:ext>
            </a:extLst>
          </p:cNvPr>
          <p:cNvSpPr>
            <a:spLocks noGrp="1"/>
          </p:cNvSpPr>
          <p:nvPr>
            <p:ph type="ctrTitle" hasCustomPrompt="1"/>
          </p:nvPr>
        </p:nvSpPr>
        <p:spPr>
          <a:xfrm>
            <a:off x="2989603" y="727515"/>
            <a:ext cx="6212793" cy="639955"/>
          </a:xfrm>
          <a:prstGeom prst="rect">
            <a:avLst/>
          </a:prstGeom>
        </p:spPr>
        <p:txBody>
          <a:bodyPr anchor="ctr"/>
          <a:lstStyle>
            <a:lvl1pPr algn="ctr">
              <a:defRPr sz="2200" cap="all" spc="200" baseline="0">
                <a:solidFill>
                  <a:schemeClr val="accent1"/>
                </a:solidFill>
                <a:latin typeface="+mj-lt"/>
              </a:defRPr>
            </a:lvl1pPr>
          </a:lstStyle>
          <a:p>
            <a:r>
              <a:rPr lang="en-US" dirty="0"/>
              <a:t>Click to add title</a:t>
            </a:r>
          </a:p>
        </p:txBody>
      </p:sp>
      <p:sp>
        <p:nvSpPr>
          <p:cNvPr id="15" name="Text Placeholder 14">
            <a:extLst>
              <a:ext uri="{FF2B5EF4-FFF2-40B4-BE49-F238E27FC236}">
                <a16:creationId xmlns:a16="http://schemas.microsoft.com/office/drawing/2014/main" id="{562056E9-39CD-4DAA-AF46-D107C1680734}"/>
              </a:ext>
            </a:extLst>
          </p:cNvPr>
          <p:cNvSpPr>
            <a:spLocks noGrp="1"/>
          </p:cNvSpPr>
          <p:nvPr>
            <p:ph type="body" sz="quarter" idx="13" hasCustomPrompt="1"/>
          </p:nvPr>
        </p:nvSpPr>
        <p:spPr>
          <a:xfrm>
            <a:off x="1780446" y="4192395"/>
            <a:ext cx="2431015" cy="1148945"/>
          </a:xfrm>
          <a:prstGeom prst="rect">
            <a:avLst/>
          </a:prstGeom>
        </p:spPr>
        <p:txBody>
          <a:bodyPr/>
          <a:lstStyle>
            <a:lvl1pPr marL="0" indent="0" algn="ctr">
              <a:lnSpc>
                <a:spcPct val="125000"/>
              </a:lnSpc>
              <a:spcBef>
                <a:spcPts val="0"/>
              </a:spcBef>
              <a:buNone/>
              <a:defRPr sz="1400" cap="none" spc="100" baseline="0">
                <a:solidFill>
                  <a:schemeClr val="accent6"/>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39F4B0E4-0A8E-4F79-B6E9-9015E62C2CA7}"/>
              </a:ext>
            </a:extLst>
          </p:cNvPr>
          <p:cNvSpPr>
            <a:spLocks noGrp="1"/>
          </p:cNvSpPr>
          <p:nvPr>
            <p:ph type="body" sz="quarter" idx="29" hasCustomPrompt="1"/>
          </p:nvPr>
        </p:nvSpPr>
        <p:spPr>
          <a:xfrm>
            <a:off x="5009724" y="4192396"/>
            <a:ext cx="2431015" cy="1148945"/>
          </a:xfrm>
          <a:prstGeom prst="rect">
            <a:avLst/>
          </a:prstGeom>
        </p:spPr>
        <p:txBody>
          <a:bodyPr/>
          <a:lstStyle>
            <a:lvl1pPr marL="0" indent="0" algn="ctr">
              <a:lnSpc>
                <a:spcPct val="125000"/>
              </a:lnSpc>
              <a:spcBef>
                <a:spcPts val="0"/>
              </a:spcBef>
              <a:buNone/>
              <a:defRPr sz="1400" cap="none" spc="100" baseline="0">
                <a:solidFill>
                  <a:schemeClr val="accent6"/>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7128A45A-DF71-4640-A1BF-8F1866D09CE6}"/>
              </a:ext>
            </a:extLst>
          </p:cNvPr>
          <p:cNvSpPr>
            <a:spLocks noGrp="1"/>
          </p:cNvSpPr>
          <p:nvPr>
            <p:ph type="body" sz="quarter" idx="30" hasCustomPrompt="1"/>
          </p:nvPr>
        </p:nvSpPr>
        <p:spPr>
          <a:xfrm>
            <a:off x="8153400" y="4192395"/>
            <a:ext cx="2431015" cy="1148945"/>
          </a:xfrm>
          <a:prstGeom prst="rect">
            <a:avLst/>
          </a:prstGeom>
        </p:spPr>
        <p:txBody>
          <a:bodyPr/>
          <a:lstStyle>
            <a:lvl1pPr marL="0" indent="0" algn="ctr">
              <a:lnSpc>
                <a:spcPct val="125000"/>
              </a:lnSpc>
              <a:spcBef>
                <a:spcPts val="0"/>
              </a:spcBef>
              <a:buNone/>
              <a:defRPr sz="1400" cap="none" spc="100" baseline="0">
                <a:solidFill>
                  <a:schemeClr val="accent6"/>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D63BCEA8-1DF2-474C-A867-36E22D2F6114}"/>
              </a:ext>
            </a:extLst>
          </p:cNvPr>
          <p:cNvSpPr>
            <a:spLocks noGrp="1"/>
          </p:cNvSpPr>
          <p:nvPr>
            <p:ph type="body" sz="quarter" idx="33" hasCustomPrompt="1"/>
          </p:nvPr>
        </p:nvSpPr>
        <p:spPr>
          <a:xfrm>
            <a:off x="2989603" y="1124727"/>
            <a:ext cx="6212793" cy="568896"/>
          </a:xfrm>
          <a:prstGeom prst="rect">
            <a:avLst/>
          </a:prstGeom>
        </p:spPr>
        <p:txBody>
          <a:bodyPr anchor="ctr"/>
          <a:lstStyle>
            <a:lvl1pPr marL="0" indent="0" algn="ctr">
              <a:buNone/>
              <a:defRPr sz="2000" cap="none" spc="100" baseline="0">
                <a:solidFill>
                  <a:schemeClr val="accent1"/>
                </a:solidFill>
                <a:latin typeface="Avenir Next LT Pro" panose="020B0504020202020204" pitchFamily="34" charset="0"/>
              </a:defRPr>
            </a:lvl1pPr>
          </a:lstStyle>
          <a:p>
            <a:pPr lvl="0"/>
            <a:r>
              <a:rPr lang="en-US"/>
              <a:t>Click to add subtitle</a:t>
            </a:r>
          </a:p>
        </p:txBody>
      </p:sp>
      <p:sp>
        <p:nvSpPr>
          <p:cNvPr id="19" name="Text Placeholder 14">
            <a:extLst>
              <a:ext uri="{FF2B5EF4-FFF2-40B4-BE49-F238E27FC236}">
                <a16:creationId xmlns:a16="http://schemas.microsoft.com/office/drawing/2014/main" id="{6F23D9F0-2D86-4938-96EE-A32A42E6DBFB}"/>
              </a:ext>
            </a:extLst>
          </p:cNvPr>
          <p:cNvSpPr>
            <a:spLocks noGrp="1"/>
          </p:cNvSpPr>
          <p:nvPr>
            <p:ph type="body" sz="quarter" idx="26" hasCustomPrompt="1"/>
          </p:nvPr>
        </p:nvSpPr>
        <p:spPr>
          <a:xfrm>
            <a:off x="2206278" y="2482446"/>
            <a:ext cx="1581912" cy="1581912"/>
          </a:xfrm>
          <a:prstGeom prst="ellipse">
            <a:avLst/>
          </a:prstGeom>
          <a:solidFill>
            <a:schemeClr val="accent6"/>
          </a:solidFill>
        </p:spPr>
        <p:txBody>
          <a:bodyPr anchor="ctr"/>
          <a:lstStyle>
            <a:lvl1pPr marL="0" indent="0" algn="ctr">
              <a:lnSpc>
                <a:spcPct val="100000"/>
              </a:lnSpc>
              <a:spcBef>
                <a:spcPts val="0"/>
              </a:spcBef>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154C8C8A-D882-4AB4-BD1F-8D2E1EF0A811}"/>
              </a:ext>
            </a:extLst>
          </p:cNvPr>
          <p:cNvSpPr>
            <a:spLocks noGrp="1"/>
          </p:cNvSpPr>
          <p:nvPr>
            <p:ph type="body" sz="quarter" idx="27" hasCustomPrompt="1"/>
          </p:nvPr>
        </p:nvSpPr>
        <p:spPr>
          <a:xfrm>
            <a:off x="5426320" y="2482446"/>
            <a:ext cx="1581912" cy="1581912"/>
          </a:xfrm>
          <a:prstGeom prst="ellipse">
            <a:avLst/>
          </a:prstGeom>
          <a:solidFill>
            <a:schemeClr val="accent4"/>
          </a:solidFill>
        </p:spPr>
        <p:txBody>
          <a:bodyPr anchor="ctr"/>
          <a:lstStyle>
            <a:lvl1pPr marL="0" indent="0" algn="ctr">
              <a:lnSpc>
                <a:spcPct val="100000"/>
              </a:lnSpc>
              <a:spcBef>
                <a:spcPts val="0"/>
              </a:spcBef>
              <a:buNone/>
              <a:defRPr sz="1600" cap="all" spc="200" baseline="0">
                <a:solidFill>
                  <a:schemeClr val="bg1"/>
                </a:solidFill>
                <a:latin typeface="+mj-lt"/>
              </a:defRPr>
            </a:lvl1pPr>
          </a:lstStyle>
          <a:p>
            <a:pPr lvl="0"/>
            <a:r>
              <a:rPr lang="en-US" dirty="0"/>
              <a:t>Click to add name</a:t>
            </a:r>
          </a:p>
        </p:txBody>
      </p:sp>
      <p:sp>
        <p:nvSpPr>
          <p:cNvPr id="21" name="Text Placeholder 14">
            <a:extLst>
              <a:ext uri="{FF2B5EF4-FFF2-40B4-BE49-F238E27FC236}">
                <a16:creationId xmlns:a16="http://schemas.microsoft.com/office/drawing/2014/main" id="{48F571DC-88C7-42E3-8699-F9C41BE828F3}"/>
              </a:ext>
            </a:extLst>
          </p:cNvPr>
          <p:cNvSpPr>
            <a:spLocks noGrp="1"/>
          </p:cNvSpPr>
          <p:nvPr>
            <p:ph type="body" sz="quarter" idx="28" hasCustomPrompt="1"/>
          </p:nvPr>
        </p:nvSpPr>
        <p:spPr>
          <a:xfrm>
            <a:off x="8569996" y="2482446"/>
            <a:ext cx="1581912" cy="1581912"/>
          </a:xfrm>
          <a:prstGeom prst="ellipse">
            <a:avLst/>
          </a:prstGeom>
          <a:solidFill>
            <a:schemeClr val="accent3">
              <a:lumMod val="50000"/>
            </a:schemeClr>
          </a:solidFill>
        </p:spPr>
        <p:txBody>
          <a:bodyPr anchor="ctr"/>
          <a:lstStyle>
            <a:lvl1pPr marL="0" indent="0" algn="ctr">
              <a:lnSpc>
                <a:spcPct val="100000"/>
              </a:lnSpc>
              <a:spcBef>
                <a:spcPts val="0"/>
              </a:spcBef>
              <a:buNone/>
              <a:defRPr sz="1600" cap="all" spc="200" baseline="0">
                <a:solidFill>
                  <a:schemeClr val="bg1"/>
                </a:solidFill>
                <a:latin typeface="+mj-lt"/>
              </a:defRPr>
            </a:lvl1pPr>
          </a:lstStyle>
          <a:p>
            <a:pPr lvl="0"/>
            <a:r>
              <a:rPr lang="en-US" dirty="0"/>
              <a:t>Click to add name</a:t>
            </a:r>
          </a:p>
        </p:txBody>
      </p:sp>
    </p:spTree>
    <p:extLst>
      <p:ext uri="{BB962C8B-B14F-4D97-AF65-F5344CB8AC3E}">
        <p14:creationId xmlns:p14="http://schemas.microsoft.com/office/powerpoint/2010/main" val="4852224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bg>
      <p:bgPr>
        <a:solidFill>
          <a:schemeClr val="accent6"/>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1F48AB2-7C16-4B56-A53A-93B714BC1722}"/>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4" name="Footer Placeholder 3">
            <a:extLst>
              <a:ext uri="{FF2B5EF4-FFF2-40B4-BE49-F238E27FC236}">
                <a16:creationId xmlns:a16="http://schemas.microsoft.com/office/drawing/2014/main" id="{FBBB994E-24A9-40A8-93EB-5515D89EE926}"/>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B0DF8D0D-83A0-4570-97D9-255518FCEEF8}"/>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F9591A4D-603C-42D9-AA8F-07BD22871E57}"/>
              </a:ext>
            </a:extLst>
          </p:cNvPr>
          <p:cNvSpPr>
            <a:spLocks noGrp="1"/>
          </p:cNvSpPr>
          <p:nvPr>
            <p:ph type="ctrTitle" hasCustomPrompt="1"/>
          </p:nvPr>
        </p:nvSpPr>
        <p:spPr>
          <a:xfrm>
            <a:off x="3160939" y="725448"/>
            <a:ext cx="5870122"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11" name="Text Placeholder 10">
            <a:extLst>
              <a:ext uri="{FF2B5EF4-FFF2-40B4-BE49-F238E27FC236}">
                <a16:creationId xmlns:a16="http://schemas.microsoft.com/office/drawing/2014/main" id="{5FB9A868-1432-40BF-A3DF-CB2F95429888}"/>
              </a:ext>
            </a:extLst>
          </p:cNvPr>
          <p:cNvSpPr>
            <a:spLocks noGrp="1"/>
          </p:cNvSpPr>
          <p:nvPr>
            <p:ph type="body" sz="quarter" idx="25" hasCustomPrompt="1"/>
          </p:nvPr>
        </p:nvSpPr>
        <p:spPr>
          <a:xfrm>
            <a:off x="6274141" y="2326023"/>
            <a:ext cx="4998576" cy="448769"/>
          </a:xfrm>
          <a:prstGeom prst="rect">
            <a:avLst/>
          </a:prstGeom>
        </p:spPr>
        <p:txBody>
          <a:bodyPr/>
          <a:lstStyle>
            <a:lvl1pPr marL="0" indent="0" algn="ctr">
              <a:buNone/>
              <a:defRPr sz="1400" cap="all" spc="200" baseline="0">
                <a:solidFill>
                  <a:schemeClr val="bg1"/>
                </a:solidFill>
                <a:latin typeface="+mj-lt"/>
              </a:defRPr>
            </a:lvl1pPr>
          </a:lstStyle>
          <a:p>
            <a:pPr lvl="0"/>
            <a:r>
              <a:rPr lang="en-US"/>
              <a:t>Click to add title</a:t>
            </a:r>
          </a:p>
        </p:txBody>
      </p:sp>
      <p:sp>
        <p:nvSpPr>
          <p:cNvPr id="31" name="Text Placeholder 10">
            <a:extLst>
              <a:ext uri="{FF2B5EF4-FFF2-40B4-BE49-F238E27FC236}">
                <a16:creationId xmlns:a16="http://schemas.microsoft.com/office/drawing/2014/main" id="{6772DEF8-21EE-47DD-AE5F-1EC03FDCF7D4}"/>
              </a:ext>
            </a:extLst>
          </p:cNvPr>
          <p:cNvSpPr>
            <a:spLocks noGrp="1"/>
          </p:cNvSpPr>
          <p:nvPr>
            <p:ph type="body" sz="quarter" idx="34" hasCustomPrompt="1"/>
          </p:nvPr>
        </p:nvSpPr>
        <p:spPr>
          <a:xfrm>
            <a:off x="910838" y="2326023"/>
            <a:ext cx="5007023" cy="448769"/>
          </a:xfrm>
          <a:prstGeom prst="rect">
            <a:avLst/>
          </a:prstGeom>
        </p:spPr>
        <p:txBody>
          <a:bodyPr/>
          <a:lstStyle>
            <a:lvl1pPr marL="0" indent="0" algn="ctr">
              <a:buNone/>
              <a:defRPr sz="1400" cap="all" spc="200" baseline="0">
                <a:solidFill>
                  <a:schemeClr val="bg1"/>
                </a:solidFill>
                <a:latin typeface="+mj-lt"/>
              </a:defRPr>
            </a:lvl1pPr>
          </a:lstStyle>
          <a:p>
            <a:pPr lvl="0"/>
            <a:r>
              <a:rPr lang="en-US"/>
              <a:t>Click to add title</a:t>
            </a:r>
          </a:p>
        </p:txBody>
      </p:sp>
      <p:sp>
        <p:nvSpPr>
          <p:cNvPr id="37" name="Text Placeholder 10">
            <a:extLst>
              <a:ext uri="{FF2B5EF4-FFF2-40B4-BE49-F238E27FC236}">
                <a16:creationId xmlns:a16="http://schemas.microsoft.com/office/drawing/2014/main" id="{BC31E94F-1411-4EA2-8AB2-A76E9A578372}"/>
              </a:ext>
            </a:extLst>
          </p:cNvPr>
          <p:cNvSpPr>
            <a:spLocks noGrp="1"/>
          </p:cNvSpPr>
          <p:nvPr>
            <p:ph type="body" sz="quarter" idx="33" hasCustomPrompt="1"/>
          </p:nvPr>
        </p:nvSpPr>
        <p:spPr>
          <a:xfrm>
            <a:off x="3160940" y="1113029"/>
            <a:ext cx="5870121" cy="568896"/>
          </a:xfrm>
          <a:prstGeom prst="rect">
            <a:avLst/>
          </a:prstGeom>
        </p:spPr>
        <p:txBody>
          <a:bodyPr anchor="ctr"/>
          <a:lstStyle>
            <a:lvl1pPr marL="0" indent="0" algn="ctr">
              <a:buNone/>
              <a:defRPr sz="2000" cap="none" spc="100" baseline="0">
                <a:solidFill>
                  <a:schemeClr val="bg1"/>
                </a:solidFill>
                <a:latin typeface="Avenir Next LT Pro" panose="020B0504020202020204" pitchFamily="34" charset="0"/>
              </a:defRPr>
            </a:lvl1pPr>
          </a:lstStyle>
          <a:p>
            <a:pPr lvl="0"/>
            <a:r>
              <a:rPr lang="en-US" dirty="0"/>
              <a:t>Click to add subtitle</a:t>
            </a:r>
          </a:p>
        </p:txBody>
      </p:sp>
      <p:sp>
        <p:nvSpPr>
          <p:cNvPr id="15" name="Content Placeholder 14">
            <a:extLst>
              <a:ext uri="{FF2B5EF4-FFF2-40B4-BE49-F238E27FC236}">
                <a16:creationId xmlns:a16="http://schemas.microsoft.com/office/drawing/2014/main" id="{AF0062E6-1EBE-4CBF-B0D1-4737DBF54008}"/>
              </a:ext>
            </a:extLst>
          </p:cNvPr>
          <p:cNvSpPr>
            <a:spLocks noGrp="1"/>
          </p:cNvSpPr>
          <p:nvPr>
            <p:ph sz="quarter" idx="36"/>
          </p:nvPr>
        </p:nvSpPr>
        <p:spPr>
          <a:xfrm>
            <a:off x="906949" y="2925763"/>
            <a:ext cx="5010912" cy="2651760"/>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4">
            <a:extLst>
              <a:ext uri="{FF2B5EF4-FFF2-40B4-BE49-F238E27FC236}">
                <a16:creationId xmlns:a16="http://schemas.microsoft.com/office/drawing/2014/main" id="{0E683F27-7485-420D-A15D-93A48B8CFD27}"/>
              </a:ext>
            </a:extLst>
          </p:cNvPr>
          <p:cNvSpPr>
            <a:spLocks noGrp="1"/>
          </p:cNvSpPr>
          <p:nvPr>
            <p:ph sz="quarter" idx="37"/>
          </p:nvPr>
        </p:nvSpPr>
        <p:spPr>
          <a:xfrm>
            <a:off x="6261805" y="2874716"/>
            <a:ext cx="5010912" cy="2651760"/>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37595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9F6C305-4C96-4875-9AEF-C88E3E62D330}"/>
              </a:ext>
            </a:extLst>
          </p:cNvPr>
          <p:cNvSpPr>
            <a:spLocks noGrp="1"/>
          </p:cNvSpPr>
          <p:nvPr>
            <p:ph type="dt" sz="half" idx="10"/>
          </p:nvPr>
        </p:nvSpPr>
        <p:spPr/>
        <p:txBody>
          <a:bodyPr/>
          <a:lstStyle>
            <a:lvl1pPr>
              <a:defRPr>
                <a:solidFill>
                  <a:schemeClr val="bg2">
                    <a:lumMod val="50000"/>
                  </a:schemeClr>
                </a:solidFill>
              </a:defRPr>
            </a:lvl1pPr>
          </a:lstStyle>
          <a:p>
            <a:r>
              <a:rPr lang="en-US" dirty="0"/>
              <a:t>8/03/20XX</a:t>
            </a:r>
          </a:p>
        </p:txBody>
      </p:sp>
      <p:sp>
        <p:nvSpPr>
          <p:cNvPr id="4" name="Footer Placeholder 3">
            <a:extLst>
              <a:ext uri="{FF2B5EF4-FFF2-40B4-BE49-F238E27FC236}">
                <a16:creationId xmlns:a16="http://schemas.microsoft.com/office/drawing/2014/main" id="{2FFFF3E7-19BF-4E1B-86A9-BB3CBD8978FE}"/>
              </a:ext>
            </a:extLst>
          </p:cNvPr>
          <p:cNvSpPr>
            <a:spLocks noGrp="1"/>
          </p:cNvSpPr>
          <p:nvPr>
            <p:ph type="ftr" sz="quarter" idx="11"/>
          </p:nvPr>
        </p:nvSpPr>
        <p:spPr/>
        <p:txBody>
          <a:bodyPr/>
          <a:lstStyle>
            <a:lvl1pPr>
              <a:defRPr>
                <a:solidFill>
                  <a:schemeClr val="bg2">
                    <a:lumMod val="50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09CD6203-1BDD-481A-8B5A-0CE7676C81E3}"/>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26458F71-90A6-4816-BD12-E5F24297EB50}"/>
              </a:ext>
            </a:extLst>
          </p:cNvPr>
          <p:cNvSpPr>
            <a:spLocks noGrp="1"/>
          </p:cNvSpPr>
          <p:nvPr>
            <p:ph type="ctrTitle" hasCustomPrompt="1"/>
          </p:nvPr>
        </p:nvSpPr>
        <p:spPr>
          <a:xfrm>
            <a:off x="832040" y="724868"/>
            <a:ext cx="4386945" cy="639955"/>
          </a:xfrm>
          <a:prstGeom prst="rect">
            <a:avLst/>
          </a:prstGeom>
        </p:spPr>
        <p:txBody>
          <a:bodyPr anchor="ctr"/>
          <a:lstStyle>
            <a:lvl1pPr algn="l">
              <a:defRPr sz="2200" cap="all" spc="200" baseline="0">
                <a:solidFill>
                  <a:schemeClr val="accent1"/>
                </a:solidFill>
                <a:latin typeface="+mj-lt"/>
              </a:defRPr>
            </a:lvl1pPr>
          </a:lstStyle>
          <a:p>
            <a:r>
              <a:rPr lang="en-US"/>
              <a:t>Click to add title</a:t>
            </a:r>
          </a:p>
        </p:txBody>
      </p:sp>
      <p:sp>
        <p:nvSpPr>
          <p:cNvPr id="15" name="Text Placeholder 14">
            <a:extLst>
              <a:ext uri="{FF2B5EF4-FFF2-40B4-BE49-F238E27FC236}">
                <a16:creationId xmlns:a16="http://schemas.microsoft.com/office/drawing/2014/main" id="{C65C6C0E-E988-4670-AC4F-46DF25AB1AA9}"/>
              </a:ext>
            </a:extLst>
          </p:cNvPr>
          <p:cNvSpPr>
            <a:spLocks noGrp="1"/>
          </p:cNvSpPr>
          <p:nvPr>
            <p:ph type="body" sz="quarter" idx="17" hasCustomPrompt="1"/>
          </p:nvPr>
        </p:nvSpPr>
        <p:spPr>
          <a:xfrm>
            <a:off x="1712346"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D08F3328-96B5-4F00-9D88-C2B1CFB100B9}"/>
              </a:ext>
            </a:extLst>
          </p:cNvPr>
          <p:cNvSpPr>
            <a:spLocks noGrp="1"/>
          </p:cNvSpPr>
          <p:nvPr>
            <p:ph type="body" sz="quarter" idx="18" hasCustomPrompt="1"/>
          </p:nvPr>
        </p:nvSpPr>
        <p:spPr>
          <a:xfrm>
            <a:off x="250176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AF2A90E7-217C-439F-A3C7-41589A223FBC}"/>
              </a:ext>
            </a:extLst>
          </p:cNvPr>
          <p:cNvSpPr>
            <a:spLocks noGrp="1"/>
          </p:cNvSpPr>
          <p:nvPr>
            <p:ph type="body" sz="quarter" idx="19" hasCustomPrompt="1"/>
          </p:nvPr>
        </p:nvSpPr>
        <p:spPr>
          <a:xfrm>
            <a:off x="3230365" y="3027930"/>
            <a:ext cx="615309"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8553117D-AEE8-4CDA-9B76-4465B03947A6}"/>
              </a:ext>
            </a:extLst>
          </p:cNvPr>
          <p:cNvSpPr>
            <a:spLocks noGrp="1"/>
          </p:cNvSpPr>
          <p:nvPr>
            <p:ph type="body" sz="quarter" idx="20" hasCustomPrompt="1"/>
          </p:nvPr>
        </p:nvSpPr>
        <p:spPr>
          <a:xfrm>
            <a:off x="408059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D768892F-3B07-49B8-B76F-DA245223D26A}"/>
              </a:ext>
            </a:extLst>
          </p:cNvPr>
          <p:cNvSpPr>
            <a:spLocks noGrp="1"/>
          </p:cNvSpPr>
          <p:nvPr>
            <p:ph type="body" sz="quarter" idx="21" hasCustomPrompt="1"/>
          </p:nvPr>
        </p:nvSpPr>
        <p:spPr>
          <a:xfrm>
            <a:off x="4810807" y="302793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5C805EDD-6FC0-466B-B5E2-AA7150A85836}"/>
              </a:ext>
            </a:extLst>
          </p:cNvPr>
          <p:cNvSpPr>
            <a:spLocks noGrp="1"/>
          </p:cNvSpPr>
          <p:nvPr>
            <p:ph type="body" sz="quarter" idx="22" hasCustomPrompt="1"/>
          </p:nvPr>
        </p:nvSpPr>
        <p:spPr>
          <a:xfrm>
            <a:off x="565942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9D2E9DFD-B289-41E0-A706-0DF99250C3A8}"/>
              </a:ext>
            </a:extLst>
          </p:cNvPr>
          <p:cNvSpPr>
            <a:spLocks noGrp="1"/>
          </p:cNvSpPr>
          <p:nvPr>
            <p:ph type="body" sz="quarter" idx="23" hasCustomPrompt="1"/>
          </p:nvPr>
        </p:nvSpPr>
        <p:spPr>
          <a:xfrm>
            <a:off x="6448836"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29CFE769-E334-4852-98D4-D2686E7A177D}"/>
              </a:ext>
            </a:extLst>
          </p:cNvPr>
          <p:cNvSpPr>
            <a:spLocks noGrp="1"/>
          </p:cNvSpPr>
          <p:nvPr>
            <p:ph type="body" sz="quarter" idx="24" hasCustomPrompt="1"/>
          </p:nvPr>
        </p:nvSpPr>
        <p:spPr>
          <a:xfrm>
            <a:off x="7177978" y="302793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656E6239-48C4-41A4-9AA4-44A85F3A09DD}"/>
              </a:ext>
            </a:extLst>
          </p:cNvPr>
          <p:cNvSpPr>
            <a:spLocks noGrp="1"/>
          </p:cNvSpPr>
          <p:nvPr>
            <p:ph type="body" sz="quarter" idx="25" hasCustomPrompt="1"/>
          </p:nvPr>
        </p:nvSpPr>
        <p:spPr>
          <a:xfrm>
            <a:off x="8027666"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677AF2E7-6E1A-4486-9E9C-831E8AA4E31C}"/>
              </a:ext>
            </a:extLst>
          </p:cNvPr>
          <p:cNvSpPr>
            <a:spLocks noGrp="1"/>
          </p:cNvSpPr>
          <p:nvPr>
            <p:ph type="body" sz="quarter" idx="26" hasCustomPrompt="1"/>
          </p:nvPr>
        </p:nvSpPr>
        <p:spPr>
          <a:xfrm>
            <a:off x="881708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54CB8F8F-95F4-4C90-B6B0-E05E3FD39060}"/>
              </a:ext>
            </a:extLst>
          </p:cNvPr>
          <p:cNvSpPr>
            <a:spLocks noGrp="1"/>
          </p:cNvSpPr>
          <p:nvPr>
            <p:ph type="body" sz="quarter" idx="27" hasCustomPrompt="1"/>
          </p:nvPr>
        </p:nvSpPr>
        <p:spPr>
          <a:xfrm>
            <a:off x="9546420" y="302793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D4D4CBEB-ED3F-458B-89D4-BF7B87EEA701}"/>
              </a:ext>
            </a:extLst>
          </p:cNvPr>
          <p:cNvSpPr>
            <a:spLocks noGrp="1"/>
          </p:cNvSpPr>
          <p:nvPr>
            <p:ph type="body" sz="quarter" idx="28" hasCustomPrompt="1"/>
          </p:nvPr>
        </p:nvSpPr>
        <p:spPr>
          <a:xfrm>
            <a:off x="10395907"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7D178BD8-37BB-4369-9089-458E4AFC029B}"/>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EB35E26F-6E4D-49E5-8B52-C3DFC5DAED94}"/>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57091E21-E4FD-4EFC-A957-BC31C0E5E066}"/>
              </a:ext>
            </a:extLst>
          </p:cNvPr>
          <p:cNvSpPr>
            <a:spLocks noGrp="1"/>
          </p:cNvSpPr>
          <p:nvPr>
            <p:ph type="body" sz="quarter" idx="31" hasCustomPrompt="1"/>
          </p:nvPr>
        </p:nvSpPr>
        <p:spPr>
          <a:xfrm>
            <a:off x="3230365" y="4871997"/>
            <a:ext cx="615309"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93BD433F-C233-4D3A-A836-157F6D8E7877}"/>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A047DD8B-C64B-4EEF-A394-1EF5D78C9199}"/>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9F7A3216-3089-45BC-B307-8D5B15FE5D06}"/>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C4C055EF-54DF-4BA1-A25C-B1010981E7CB}"/>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46C13F5D-6794-400F-906D-2D40EEEC343B}"/>
              </a:ext>
            </a:extLst>
          </p:cNvPr>
          <p:cNvSpPr>
            <a:spLocks noGrp="1"/>
          </p:cNvSpPr>
          <p:nvPr>
            <p:ph type="body" sz="quarter" idx="36" hasCustomPrompt="1"/>
          </p:nvPr>
        </p:nvSpPr>
        <p:spPr>
          <a:xfrm>
            <a:off x="7177978"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45714E98-02E2-48DF-9367-87F55E4FB6A8}"/>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9C13007C-3478-4694-B3D7-8AE2F4C80DEF}"/>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0F8E2313-703C-4CF3-9F33-F2FA123ED3BE}"/>
              </a:ext>
            </a:extLst>
          </p:cNvPr>
          <p:cNvSpPr>
            <a:spLocks noGrp="1"/>
          </p:cNvSpPr>
          <p:nvPr>
            <p:ph type="body" sz="quarter" idx="39" hasCustomPrompt="1"/>
          </p:nvPr>
        </p:nvSpPr>
        <p:spPr>
          <a:xfrm>
            <a:off x="9546420"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11BB185B-EE3A-4221-9885-0A23F6BB9B43}"/>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1" name="Text Placeholder 14">
            <a:extLst>
              <a:ext uri="{FF2B5EF4-FFF2-40B4-BE49-F238E27FC236}">
                <a16:creationId xmlns:a16="http://schemas.microsoft.com/office/drawing/2014/main" id="{ABA1EBA0-06C6-4473-9072-0B46D901EEE4}"/>
              </a:ext>
            </a:extLst>
          </p:cNvPr>
          <p:cNvSpPr>
            <a:spLocks noGrp="1"/>
          </p:cNvSpPr>
          <p:nvPr>
            <p:ph type="body" sz="quarter" idx="41" hasCustomPrompt="1"/>
          </p:nvPr>
        </p:nvSpPr>
        <p:spPr>
          <a:xfrm>
            <a:off x="696804" y="2618463"/>
            <a:ext cx="1021001" cy="501726"/>
          </a:xfrm>
          <a:prstGeom prst="rect">
            <a:avLst/>
          </a:prstGeom>
        </p:spPr>
        <p:txBody>
          <a:bodyPr anchor="ctr"/>
          <a:lstStyle>
            <a:lvl1pPr marL="0" indent="0" algn="ctr">
              <a:buNone/>
              <a:defRPr sz="1800" cap="all" spc="100" baseline="0">
                <a:solidFill>
                  <a:schemeClr val="accent5">
                    <a:lumMod val="50000"/>
                  </a:schemeClr>
                </a:solidFill>
                <a:latin typeface="+mj-lt"/>
              </a:defRPr>
            </a:lvl1pPr>
          </a:lstStyle>
          <a:p>
            <a:pPr lvl="0"/>
            <a:r>
              <a:rPr lang="en-US" dirty="0"/>
              <a:t>Add year</a:t>
            </a:r>
          </a:p>
        </p:txBody>
      </p:sp>
      <p:sp>
        <p:nvSpPr>
          <p:cNvPr id="52" name="Text Placeholder 14">
            <a:extLst>
              <a:ext uri="{FF2B5EF4-FFF2-40B4-BE49-F238E27FC236}">
                <a16:creationId xmlns:a16="http://schemas.microsoft.com/office/drawing/2014/main" id="{E3E7422E-C8DE-4304-BC2C-D7A9200338B2}"/>
              </a:ext>
            </a:extLst>
          </p:cNvPr>
          <p:cNvSpPr>
            <a:spLocks noGrp="1"/>
          </p:cNvSpPr>
          <p:nvPr>
            <p:ph type="body" sz="quarter" idx="42" hasCustomPrompt="1"/>
          </p:nvPr>
        </p:nvSpPr>
        <p:spPr>
          <a:xfrm>
            <a:off x="696804" y="4449901"/>
            <a:ext cx="1021001" cy="501726"/>
          </a:xfrm>
          <a:prstGeom prst="rect">
            <a:avLst/>
          </a:prstGeom>
        </p:spPr>
        <p:txBody>
          <a:bodyPr anchor="ctr"/>
          <a:lstStyle>
            <a:lvl1pPr marL="0" indent="0" algn="ctr">
              <a:buNone/>
              <a:defRPr sz="1800" cap="all" spc="100" baseline="0">
                <a:solidFill>
                  <a:schemeClr val="accent5">
                    <a:lumMod val="50000"/>
                  </a:schemeClr>
                </a:solidFill>
                <a:latin typeface="+mj-lt"/>
              </a:defRPr>
            </a:lvl1pPr>
          </a:lstStyle>
          <a:p>
            <a:pPr lvl="0"/>
            <a:r>
              <a:rPr lang="en-US" dirty="0"/>
              <a:t>Add year</a:t>
            </a:r>
          </a:p>
        </p:txBody>
      </p:sp>
      <p:sp>
        <p:nvSpPr>
          <p:cNvPr id="53" name="Text Placeholder 14">
            <a:extLst>
              <a:ext uri="{FF2B5EF4-FFF2-40B4-BE49-F238E27FC236}">
                <a16:creationId xmlns:a16="http://schemas.microsoft.com/office/drawing/2014/main" id="{E5B67A4A-03EA-4C59-B052-C3AC86249195}"/>
              </a:ext>
            </a:extLst>
          </p:cNvPr>
          <p:cNvSpPr>
            <a:spLocks noGrp="1"/>
          </p:cNvSpPr>
          <p:nvPr>
            <p:ph type="body" sz="quarter" idx="43" hasCustomPrompt="1"/>
          </p:nvPr>
        </p:nvSpPr>
        <p:spPr>
          <a:xfrm>
            <a:off x="2029367" y="205831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4" name="Text Placeholder 14">
            <a:extLst>
              <a:ext uri="{FF2B5EF4-FFF2-40B4-BE49-F238E27FC236}">
                <a16:creationId xmlns:a16="http://schemas.microsoft.com/office/drawing/2014/main" id="{386D9727-6EAF-44BD-B5BB-FF9FB2E38F27}"/>
              </a:ext>
            </a:extLst>
          </p:cNvPr>
          <p:cNvSpPr>
            <a:spLocks noGrp="1"/>
          </p:cNvSpPr>
          <p:nvPr>
            <p:ph type="body" sz="quarter" idx="44" hasCustomPrompt="1"/>
          </p:nvPr>
        </p:nvSpPr>
        <p:spPr>
          <a:xfrm>
            <a:off x="4397612" y="205831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8ED3541C-CC4E-4C36-9758-9D66DDE2BA3D}"/>
              </a:ext>
            </a:extLst>
          </p:cNvPr>
          <p:cNvSpPr>
            <a:spLocks noGrp="1"/>
          </p:cNvSpPr>
          <p:nvPr>
            <p:ph type="body" sz="quarter" idx="45" hasCustomPrompt="1"/>
          </p:nvPr>
        </p:nvSpPr>
        <p:spPr>
          <a:xfrm>
            <a:off x="8344687" y="205831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5C4B9123-0034-44EB-AE51-BE0E95C36F9D}"/>
              </a:ext>
            </a:extLst>
          </p:cNvPr>
          <p:cNvSpPr>
            <a:spLocks noGrp="1"/>
          </p:cNvSpPr>
          <p:nvPr>
            <p:ph type="body" sz="quarter" idx="46" hasCustomPrompt="1"/>
          </p:nvPr>
        </p:nvSpPr>
        <p:spPr>
          <a:xfrm>
            <a:off x="202936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F6EBC080-B92D-4FC1-91BB-CBB73125903E}"/>
              </a:ext>
            </a:extLst>
          </p:cNvPr>
          <p:cNvSpPr>
            <a:spLocks noGrp="1"/>
          </p:cNvSpPr>
          <p:nvPr>
            <p:ph type="body" sz="quarter" idx="47" hasCustomPrompt="1"/>
          </p:nvPr>
        </p:nvSpPr>
        <p:spPr>
          <a:xfrm>
            <a:off x="5976442" y="4003137"/>
            <a:ext cx="1440088" cy="408780"/>
          </a:xfrm>
          <a:prstGeom prst="rect">
            <a:avLst/>
          </a:prstGeom>
        </p:spPr>
        <p:txBody>
          <a:bodyPr anchor="b"/>
          <a:lstStyle>
            <a:lvl1pPr marL="0" indent="0" algn="ctr">
              <a:lnSpc>
                <a:spcPct val="100000"/>
              </a:lnSpc>
              <a:spcBef>
                <a:spcPts val="0"/>
              </a:spcBef>
              <a:buNone/>
              <a:defRPr sz="1400" b="1" cap="none" spc="100" baseline="0">
                <a:solidFill>
                  <a:schemeClr val="accent3">
                    <a:lumMod val="50000"/>
                  </a:schemeClr>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45A0B38A-6949-43DC-8059-9B50415B16B7}"/>
              </a:ext>
            </a:extLst>
          </p:cNvPr>
          <p:cNvSpPr>
            <a:spLocks noGrp="1"/>
          </p:cNvSpPr>
          <p:nvPr>
            <p:ph type="body" sz="quarter" idx="48" hasCustomPrompt="1"/>
          </p:nvPr>
        </p:nvSpPr>
        <p:spPr>
          <a:xfrm>
            <a:off x="992351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Tree>
    <p:extLst>
      <p:ext uri="{BB962C8B-B14F-4D97-AF65-F5344CB8AC3E}">
        <p14:creationId xmlns:p14="http://schemas.microsoft.com/office/powerpoint/2010/main" val="1384239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bg>
      <p:bgPr>
        <a:solidFill>
          <a:schemeClr val="accent1"/>
        </a:solidFill>
        <a:effectLst/>
      </p:bgPr>
    </p:bg>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216878F0-817D-4F26-8B43-746016119A3F}"/>
              </a:ext>
            </a:extLst>
          </p:cNvPr>
          <p:cNvSpPr>
            <a:spLocks noGrp="1"/>
          </p:cNvSpPr>
          <p:nvPr>
            <p:ph type="pic" sz="quarter" idx="13" hasCustomPrompt="1"/>
          </p:nvPr>
        </p:nvSpPr>
        <p:spPr>
          <a:xfrm>
            <a:off x="-1" y="0"/>
            <a:ext cx="4661647"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3" name="Date Placeholder 2">
            <a:extLst>
              <a:ext uri="{FF2B5EF4-FFF2-40B4-BE49-F238E27FC236}">
                <a16:creationId xmlns:a16="http://schemas.microsoft.com/office/drawing/2014/main" id="{B0B4271A-ED63-46FF-9282-ECA9140CB04C}"/>
              </a:ext>
            </a:extLst>
          </p:cNvPr>
          <p:cNvSpPr>
            <a:spLocks noGrp="1"/>
          </p:cNvSpPr>
          <p:nvPr>
            <p:ph type="dt" sz="half" idx="10"/>
          </p:nvPr>
        </p:nvSpPr>
        <p:spPr/>
        <p:txBody>
          <a:bodyPr/>
          <a:lstStyle>
            <a:lvl1pPr>
              <a:defRPr>
                <a:solidFill>
                  <a:schemeClr val="bg1">
                    <a:lumMod val="95000"/>
                  </a:schemeClr>
                </a:solidFill>
              </a:defRPr>
            </a:lvl1pPr>
          </a:lstStyle>
          <a:p>
            <a:r>
              <a:rPr lang="en-US" dirty="0"/>
              <a:t>8/03/20XX</a:t>
            </a:r>
          </a:p>
        </p:txBody>
      </p:sp>
      <p:sp>
        <p:nvSpPr>
          <p:cNvPr id="4" name="Footer Placeholder 3">
            <a:extLst>
              <a:ext uri="{FF2B5EF4-FFF2-40B4-BE49-F238E27FC236}">
                <a16:creationId xmlns:a16="http://schemas.microsoft.com/office/drawing/2014/main" id="{53F05D42-821E-4E1A-ACD8-5D4B39CFC481}"/>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5" name="Slide Number Placeholder 4">
            <a:extLst>
              <a:ext uri="{FF2B5EF4-FFF2-40B4-BE49-F238E27FC236}">
                <a16:creationId xmlns:a16="http://schemas.microsoft.com/office/drawing/2014/main" id="{E2A47555-EEE6-41B1-9AA5-E70CA2B604D2}"/>
              </a:ext>
            </a:extLst>
          </p:cNvPr>
          <p:cNvSpPr>
            <a:spLocks noGrp="1"/>
          </p:cNvSpPr>
          <p:nvPr>
            <p:ph type="sldNum" sz="quarter" idx="12"/>
          </p:nvPr>
        </p:nvSpPr>
        <p:spPr/>
        <p:txBody>
          <a:bodyPr/>
          <a:lstStyle>
            <a:lvl1pPr>
              <a:defRPr>
                <a:solidFill>
                  <a:schemeClr val="accent3"/>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88D863BC-52D6-4182-94E2-EA35621A8A6D}"/>
              </a:ext>
            </a:extLst>
          </p:cNvPr>
          <p:cNvSpPr>
            <a:spLocks noGrp="1"/>
          </p:cNvSpPr>
          <p:nvPr>
            <p:ph type="ctrTitle" hasCustomPrompt="1"/>
          </p:nvPr>
        </p:nvSpPr>
        <p:spPr>
          <a:xfrm>
            <a:off x="5360889" y="729426"/>
            <a:ext cx="5903262" cy="635397"/>
          </a:xfrm>
          <a:prstGeom prst="rect">
            <a:avLst/>
          </a:prstGeom>
        </p:spPr>
        <p:txBody>
          <a:bodyPr anchor="ctr"/>
          <a:lstStyle>
            <a:lvl1pPr algn="l">
              <a:defRPr sz="2200" cap="all" spc="200" baseline="0">
                <a:solidFill>
                  <a:schemeClr val="bg1">
                    <a:lumMod val="95000"/>
                  </a:schemeClr>
                </a:solidFill>
                <a:latin typeface="+mj-lt"/>
              </a:defRPr>
            </a:lvl1pPr>
          </a:lstStyle>
          <a:p>
            <a:r>
              <a:rPr lang="en-US" dirty="0"/>
              <a:t>Click to add title</a:t>
            </a:r>
          </a:p>
        </p:txBody>
      </p:sp>
      <p:sp>
        <p:nvSpPr>
          <p:cNvPr id="7" name="Content Placeholder 6">
            <a:extLst>
              <a:ext uri="{FF2B5EF4-FFF2-40B4-BE49-F238E27FC236}">
                <a16:creationId xmlns:a16="http://schemas.microsoft.com/office/drawing/2014/main" id="{4F792BF5-C216-472F-93C8-9E12D88E6BB7}"/>
              </a:ext>
            </a:extLst>
          </p:cNvPr>
          <p:cNvSpPr>
            <a:spLocks noGrp="1"/>
          </p:cNvSpPr>
          <p:nvPr>
            <p:ph sz="quarter" idx="14"/>
          </p:nvPr>
        </p:nvSpPr>
        <p:spPr>
          <a:xfrm>
            <a:off x="5360988" y="1625600"/>
            <a:ext cx="5903912" cy="4429125"/>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05763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Our Team 4-Up">
    <p:bg>
      <p:bgPr>
        <a:solidFill>
          <a:schemeClr val="bg1">
            <a:lumMod val="50000"/>
          </a:schemeClr>
        </a:solidFill>
        <a:effectLst/>
      </p:bgPr>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1C49FEB-B8EF-4D85-AF1E-FF1A08DED40F}"/>
              </a:ext>
            </a:extLst>
          </p:cNvPr>
          <p:cNvSpPr>
            <a:spLocks noGrp="1"/>
          </p:cNvSpPr>
          <p:nvPr>
            <p:ph type="body" sz="quarter" idx="29" hasCustomPrompt="1"/>
          </p:nvPr>
        </p:nvSpPr>
        <p:spPr>
          <a:xfrm>
            <a:off x="1" y="1"/>
            <a:ext cx="12192000" cy="2514600"/>
          </a:xfrm>
          <a:prstGeom prst="rect">
            <a:avLst/>
          </a:prstGeom>
        </p:spPr>
        <p:txBody>
          <a:bodyPr/>
          <a:lstStyle>
            <a:lvl1pPr marL="0" indent="0" algn="r">
              <a:lnSpc>
                <a:spcPct val="35000"/>
              </a:lnSpc>
              <a:spcBef>
                <a:spcPts val="0"/>
              </a:spcBef>
              <a:buNone/>
              <a:defRPr sz="50000" baseline="0">
                <a:solidFill>
                  <a:schemeClr val="bg1">
                    <a:alpha val="5000"/>
                  </a:schemeClr>
                </a:solidFill>
                <a:latin typeface="Kunstler Script" panose="030304020206070D0D06" pitchFamily="66" charset="0"/>
              </a:defRPr>
            </a:lvl1pPr>
          </a:lstStyle>
          <a:p>
            <a:r>
              <a:rPr lang="en-US" dirty="0"/>
              <a:t>Team</a:t>
            </a:r>
          </a:p>
        </p:txBody>
      </p:sp>
      <p:sp>
        <p:nvSpPr>
          <p:cNvPr id="3" name="Date Placeholder 2">
            <a:extLst>
              <a:ext uri="{FF2B5EF4-FFF2-40B4-BE49-F238E27FC236}">
                <a16:creationId xmlns:a16="http://schemas.microsoft.com/office/drawing/2014/main" id="{2751E4D1-453A-486C-AC10-C420246031B9}"/>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id="{0BD6862B-8836-4F15-B05B-24B5EFFD7650}"/>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E7F95F47-BBF4-4271-B6F5-E9C3507ADD58}"/>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B06E153E-70D2-4FA6-AE08-1FF540897371}"/>
              </a:ext>
            </a:extLst>
          </p:cNvPr>
          <p:cNvSpPr>
            <a:spLocks noGrp="1"/>
          </p:cNvSpPr>
          <p:nvPr>
            <p:ph type="ctrTitle" hasCustomPrompt="1"/>
          </p:nvPr>
        </p:nvSpPr>
        <p:spPr>
          <a:xfrm>
            <a:off x="2933903" y="1655011"/>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9" name="Picture Placeholder 9">
            <a:extLst>
              <a:ext uri="{FF2B5EF4-FFF2-40B4-BE49-F238E27FC236}">
                <a16:creationId xmlns:a16="http://schemas.microsoft.com/office/drawing/2014/main" id="{DC04EBE4-2F20-469F-8A53-9BEC2E378220}"/>
              </a:ext>
            </a:extLst>
          </p:cNvPr>
          <p:cNvSpPr>
            <a:spLocks noGrp="1"/>
          </p:cNvSpPr>
          <p:nvPr>
            <p:ph type="pic" sz="quarter" idx="14" hasCustomPrompt="1"/>
          </p:nvPr>
        </p:nvSpPr>
        <p:spPr>
          <a:xfrm>
            <a:off x="1644345"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0" name="Text Placeholder 10">
            <a:extLst>
              <a:ext uri="{FF2B5EF4-FFF2-40B4-BE49-F238E27FC236}">
                <a16:creationId xmlns:a16="http://schemas.microsoft.com/office/drawing/2014/main" id="{B4BA6AEB-B1AF-4446-A7B4-97B679BC9309}"/>
              </a:ext>
            </a:extLst>
          </p:cNvPr>
          <p:cNvSpPr>
            <a:spLocks noGrp="1"/>
          </p:cNvSpPr>
          <p:nvPr>
            <p:ph type="body" sz="quarter" idx="18" hasCustomPrompt="1"/>
          </p:nvPr>
        </p:nvSpPr>
        <p:spPr>
          <a:xfrm>
            <a:off x="1204655" y="4463647"/>
            <a:ext cx="2330873"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1" name="Text Placeholder 10">
            <a:extLst>
              <a:ext uri="{FF2B5EF4-FFF2-40B4-BE49-F238E27FC236}">
                <a16:creationId xmlns:a16="http://schemas.microsoft.com/office/drawing/2014/main" id="{A3462D3F-0728-4C38-B170-389153ED5A5F}"/>
              </a:ext>
            </a:extLst>
          </p:cNvPr>
          <p:cNvSpPr>
            <a:spLocks noGrp="1"/>
          </p:cNvSpPr>
          <p:nvPr>
            <p:ph type="body" sz="quarter" idx="19" hasCustomPrompt="1"/>
          </p:nvPr>
        </p:nvSpPr>
        <p:spPr>
          <a:xfrm>
            <a:off x="1204655" y="4779469"/>
            <a:ext cx="2330873"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2" name="Picture Placeholder 9">
            <a:extLst>
              <a:ext uri="{FF2B5EF4-FFF2-40B4-BE49-F238E27FC236}">
                <a16:creationId xmlns:a16="http://schemas.microsoft.com/office/drawing/2014/main" id="{3E3EC61F-D3A5-4658-8BA3-A91338AF2FAF}"/>
              </a:ext>
            </a:extLst>
          </p:cNvPr>
          <p:cNvSpPr>
            <a:spLocks noGrp="1"/>
          </p:cNvSpPr>
          <p:nvPr>
            <p:ph type="pic" sz="quarter" idx="20" hasCustomPrompt="1"/>
          </p:nvPr>
        </p:nvSpPr>
        <p:spPr>
          <a:xfrm>
            <a:off x="4133091"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3" name="Picture Placeholder 9">
            <a:extLst>
              <a:ext uri="{FF2B5EF4-FFF2-40B4-BE49-F238E27FC236}">
                <a16:creationId xmlns:a16="http://schemas.microsoft.com/office/drawing/2014/main" id="{CDB9F756-6446-412A-9650-AAB15FCA3623}"/>
              </a:ext>
            </a:extLst>
          </p:cNvPr>
          <p:cNvSpPr>
            <a:spLocks noGrp="1"/>
          </p:cNvSpPr>
          <p:nvPr>
            <p:ph type="pic" sz="quarter" idx="21" hasCustomPrompt="1"/>
          </p:nvPr>
        </p:nvSpPr>
        <p:spPr>
          <a:xfrm>
            <a:off x="6621836"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4" name="Picture Placeholder 9">
            <a:extLst>
              <a:ext uri="{FF2B5EF4-FFF2-40B4-BE49-F238E27FC236}">
                <a16:creationId xmlns:a16="http://schemas.microsoft.com/office/drawing/2014/main" id="{382166CD-0B9A-4F3F-9C64-C140FABE85C7}"/>
              </a:ext>
            </a:extLst>
          </p:cNvPr>
          <p:cNvSpPr>
            <a:spLocks noGrp="1"/>
          </p:cNvSpPr>
          <p:nvPr>
            <p:ph type="pic" sz="quarter" idx="22" hasCustomPrompt="1"/>
          </p:nvPr>
        </p:nvSpPr>
        <p:spPr>
          <a:xfrm>
            <a:off x="9110582"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5" name="Text Placeholder 10">
            <a:extLst>
              <a:ext uri="{FF2B5EF4-FFF2-40B4-BE49-F238E27FC236}">
                <a16:creationId xmlns:a16="http://schemas.microsoft.com/office/drawing/2014/main" id="{40DF12CD-BCB4-467F-B7E3-499EC97EFEB6}"/>
              </a:ext>
            </a:extLst>
          </p:cNvPr>
          <p:cNvSpPr>
            <a:spLocks noGrp="1"/>
          </p:cNvSpPr>
          <p:nvPr>
            <p:ph type="body" sz="quarter" idx="23" hasCustomPrompt="1"/>
          </p:nvPr>
        </p:nvSpPr>
        <p:spPr>
          <a:xfrm>
            <a:off x="3693400" y="4463647"/>
            <a:ext cx="2330874"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6" name="Text Placeholder 10">
            <a:extLst>
              <a:ext uri="{FF2B5EF4-FFF2-40B4-BE49-F238E27FC236}">
                <a16:creationId xmlns:a16="http://schemas.microsoft.com/office/drawing/2014/main" id="{5A467C8A-05E4-4C98-85BA-9199B1C1E1D8}"/>
              </a:ext>
            </a:extLst>
          </p:cNvPr>
          <p:cNvSpPr>
            <a:spLocks noGrp="1"/>
          </p:cNvSpPr>
          <p:nvPr>
            <p:ph type="body" sz="quarter" idx="24" hasCustomPrompt="1"/>
          </p:nvPr>
        </p:nvSpPr>
        <p:spPr>
          <a:xfrm>
            <a:off x="3693400" y="4779469"/>
            <a:ext cx="2330874"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7" name="Text Placeholder 10">
            <a:extLst>
              <a:ext uri="{FF2B5EF4-FFF2-40B4-BE49-F238E27FC236}">
                <a16:creationId xmlns:a16="http://schemas.microsoft.com/office/drawing/2014/main" id="{9058072E-F9B0-4371-960E-E67B496E3020}"/>
              </a:ext>
            </a:extLst>
          </p:cNvPr>
          <p:cNvSpPr>
            <a:spLocks noGrp="1"/>
          </p:cNvSpPr>
          <p:nvPr>
            <p:ph type="body" sz="quarter" idx="25" hasCustomPrompt="1"/>
          </p:nvPr>
        </p:nvSpPr>
        <p:spPr>
          <a:xfrm>
            <a:off x="6182145" y="4463647"/>
            <a:ext cx="2330875"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8" name="Text Placeholder 10">
            <a:extLst>
              <a:ext uri="{FF2B5EF4-FFF2-40B4-BE49-F238E27FC236}">
                <a16:creationId xmlns:a16="http://schemas.microsoft.com/office/drawing/2014/main" id="{0A657816-CBF3-4FE7-86AD-21BF42DD1528}"/>
              </a:ext>
            </a:extLst>
          </p:cNvPr>
          <p:cNvSpPr>
            <a:spLocks noGrp="1"/>
          </p:cNvSpPr>
          <p:nvPr>
            <p:ph type="body" sz="quarter" idx="26" hasCustomPrompt="1"/>
          </p:nvPr>
        </p:nvSpPr>
        <p:spPr>
          <a:xfrm>
            <a:off x="6182145" y="4779469"/>
            <a:ext cx="2330875"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9" name="Text Placeholder 10">
            <a:extLst>
              <a:ext uri="{FF2B5EF4-FFF2-40B4-BE49-F238E27FC236}">
                <a16:creationId xmlns:a16="http://schemas.microsoft.com/office/drawing/2014/main" id="{886C1499-EEAF-4BF5-99C2-BE435BED3F5B}"/>
              </a:ext>
            </a:extLst>
          </p:cNvPr>
          <p:cNvSpPr>
            <a:spLocks noGrp="1"/>
          </p:cNvSpPr>
          <p:nvPr>
            <p:ph type="body" sz="quarter" idx="27" hasCustomPrompt="1"/>
          </p:nvPr>
        </p:nvSpPr>
        <p:spPr>
          <a:xfrm>
            <a:off x="8670891" y="4463647"/>
            <a:ext cx="2330875"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58984A54-7368-4F62-B02D-6A062366006A}"/>
              </a:ext>
            </a:extLst>
          </p:cNvPr>
          <p:cNvSpPr>
            <a:spLocks noGrp="1"/>
          </p:cNvSpPr>
          <p:nvPr>
            <p:ph type="body" sz="quarter" idx="28" hasCustomPrompt="1"/>
          </p:nvPr>
        </p:nvSpPr>
        <p:spPr>
          <a:xfrm>
            <a:off x="8670891" y="4779469"/>
            <a:ext cx="2330875"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Tree>
    <p:extLst>
      <p:ext uri="{BB962C8B-B14F-4D97-AF65-F5344CB8AC3E}">
        <p14:creationId xmlns:p14="http://schemas.microsoft.com/office/powerpoint/2010/main" val="29396265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Our Team 8-Up">
    <p:bg>
      <p:bgPr>
        <a:solidFill>
          <a:schemeClr val="bg1">
            <a:lumMod val="50000"/>
          </a:scheme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86F087D-92DE-4035-8192-586AF5C8FE12}"/>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id="{7A9928F3-1B10-463F-9157-B6A079A7903E}"/>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746BA99F-4B60-460A-B00E-4D0B0DDD5C5E}"/>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8" name="Picture Placeholder 9">
            <a:extLst>
              <a:ext uri="{FF2B5EF4-FFF2-40B4-BE49-F238E27FC236}">
                <a16:creationId xmlns:a16="http://schemas.microsoft.com/office/drawing/2014/main" id="{5A869ECF-2DFC-48EE-97D9-84DCD25E5473}"/>
              </a:ext>
            </a:extLst>
          </p:cNvPr>
          <p:cNvSpPr>
            <a:spLocks noGrp="1"/>
          </p:cNvSpPr>
          <p:nvPr>
            <p:ph type="pic" sz="quarter" idx="16" hasCustomPrompt="1"/>
          </p:nvPr>
        </p:nvSpPr>
        <p:spPr>
          <a:xfrm>
            <a:off x="1979488"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 name="Text Placeholder 14">
            <a:extLst>
              <a:ext uri="{FF2B5EF4-FFF2-40B4-BE49-F238E27FC236}">
                <a16:creationId xmlns:a16="http://schemas.microsoft.com/office/drawing/2014/main" id="{156C8A56-CD27-4C90-94A0-6C6EE02744F4}"/>
              </a:ext>
            </a:extLst>
          </p:cNvPr>
          <p:cNvSpPr>
            <a:spLocks noGrp="1"/>
          </p:cNvSpPr>
          <p:nvPr>
            <p:ph type="body" sz="quarter" idx="20" hasCustomPrompt="1"/>
          </p:nvPr>
        </p:nvSpPr>
        <p:spPr>
          <a:xfrm>
            <a:off x="1485529" y="3495484"/>
            <a:ext cx="2085792"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1" name="Text Placeholder 14">
            <a:extLst>
              <a:ext uri="{FF2B5EF4-FFF2-40B4-BE49-F238E27FC236}">
                <a16:creationId xmlns:a16="http://schemas.microsoft.com/office/drawing/2014/main" id="{22104C50-BDDE-4917-8F64-30BB543A7349}"/>
              </a:ext>
            </a:extLst>
          </p:cNvPr>
          <p:cNvSpPr>
            <a:spLocks noGrp="1"/>
          </p:cNvSpPr>
          <p:nvPr>
            <p:ph type="body" sz="quarter" idx="21" hasCustomPrompt="1"/>
          </p:nvPr>
        </p:nvSpPr>
        <p:spPr>
          <a:xfrm>
            <a:off x="3859819"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2" name="Text Placeholder 14">
            <a:extLst>
              <a:ext uri="{FF2B5EF4-FFF2-40B4-BE49-F238E27FC236}">
                <a16:creationId xmlns:a16="http://schemas.microsoft.com/office/drawing/2014/main" id="{16490CE7-7241-4A9F-9A19-0D1533BA52E5}"/>
              </a:ext>
            </a:extLst>
          </p:cNvPr>
          <p:cNvSpPr>
            <a:spLocks noGrp="1"/>
          </p:cNvSpPr>
          <p:nvPr>
            <p:ph type="body" sz="quarter" idx="22" hasCustomPrompt="1"/>
          </p:nvPr>
        </p:nvSpPr>
        <p:spPr>
          <a:xfrm>
            <a:off x="3859818" y="3495484"/>
            <a:ext cx="2085793"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3" name="Text Placeholder 14">
            <a:extLst>
              <a:ext uri="{FF2B5EF4-FFF2-40B4-BE49-F238E27FC236}">
                <a16:creationId xmlns:a16="http://schemas.microsoft.com/office/drawing/2014/main" id="{02C7036D-56D2-4D6E-8F25-344484C61A1F}"/>
              </a:ext>
            </a:extLst>
          </p:cNvPr>
          <p:cNvSpPr>
            <a:spLocks noGrp="1"/>
          </p:cNvSpPr>
          <p:nvPr>
            <p:ph type="body" sz="quarter" idx="23" hasCustomPrompt="1"/>
          </p:nvPr>
        </p:nvSpPr>
        <p:spPr>
          <a:xfrm>
            <a:off x="6234108" y="3269684"/>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4" name="Text Placeholder 14">
            <a:extLst>
              <a:ext uri="{FF2B5EF4-FFF2-40B4-BE49-F238E27FC236}">
                <a16:creationId xmlns:a16="http://schemas.microsoft.com/office/drawing/2014/main" id="{420E5CE0-16E9-48C3-AEAE-C29C2448D78B}"/>
              </a:ext>
            </a:extLst>
          </p:cNvPr>
          <p:cNvSpPr>
            <a:spLocks noGrp="1"/>
          </p:cNvSpPr>
          <p:nvPr>
            <p:ph type="body" sz="quarter" idx="24" hasCustomPrompt="1"/>
          </p:nvPr>
        </p:nvSpPr>
        <p:spPr>
          <a:xfrm>
            <a:off x="6234107" y="3495484"/>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5" name="Text Placeholder 14">
            <a:extLst>
              <a:ext uri="{FF2B5EF4-FFF2-40B4-BE49-F238E27FC236}">
                <a16:creationId xmlns:a16="http://schemas.microsoft.com/office/drawing/2014/main" id="{532463BC-AC80-43A6-8BB3-50F5A28E80BC}"/>
              </a:ext>
            </a:extLst>
          </p:cNvPr>
          <p:cNvSpPr>
            <a:spLocks noGrp="1"/>
          </p:cNvSpPr>
          <p:nvPr>
            <p:ph type="body" sz="quarter" idx="25" hasCustomPrompt="1"/>
          </p:nvPr>
        </p:nvSpPr>
        <p:spPr>
          <a:xfrm>
            <a:off x="8608394"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6" name="Text Placeholder 14">
            <a:extLst>
              <a:ext uri="{FF2B5EF4-FFF2-40B4-BE49-F238E27FC236}">
                <a16:creationId xmlns:a16="http://schemas.microsoft.com/office/drawing/2014/main" id="{4CF5287C-0936-4244-B1EE-226996FEC9A0}"/>
              </a:ext>
            </a:extLst>
          </p:cNvPr>
          <p:cNvSpPr>
            <a:spLocks noGrp="1"/>
          </p:cNvSpPr>
          <p:nvPr>
            <p:ph type="body" sz="quarter" idx="26" hasCustomPrompt="1"/>
          </p:nvPr>
        </p:nvSpPr>
        <p:spPr>
          <a:xfrm>
            <a:off x="8608391" y="3495484"/>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38" name="Text Placeholder 14">
            <a:extLst>
              <a:ext uri="{FF2B5EF4-FFF2-40B4-BE49-F238E27FC236}">
                <a16:creationId xmlns:a16="http://schemas.microsoft.com/office/drawing/2014/main" id="{80E59778-6A5E-4CAE-8EB2-BBEBB43F6D4B}"/>
              </a:ext>
            </a:extLst>
          </p:cNvPr>
          <p:cNvSpPr>
            <a:spLocks noGrp="1"/>
          </p:cNvSpPr>
          <p:nvPr>
            <p:ph type="body" sz="quarter" idx="46" hasCustomPrompt="1"/>
          </p:nvPr>
        </p:nvSpPr>
        <p:spPr>
          <a:xfrm>
            <a:off x="1485530"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47" name="Text Placeholder 14">
            <a:extLst>
              <a:ext uri="{FF2B5EF4-FFF2-40B4-BE49-F238E27FC236}">
                <a16:creationId xmlns:a16="http://schemas.microsoft.com/office/drawing/2014/main" id="{393D72E6-E684-4731-B139-4BA8111999D9}"/>
              </a:ext>
            </a:extLst>
          </p:cNvPr>
          <p:cNvSpPr>
            <a:spLocks noGrp="1"/>
          </p:cNvSpPr>
          <p:nvPr>
            <p:ph type="body" sz="quarter" idx="48" hasCustomPrompt="1"/>
          </p:nvPr>
        </p:nvSpPr>
        <p:spPr>
          <a:xfrm>
            <a:off x="1485442" y="5546241"/>
            <a:ext cx="2085792"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48" name="Text Placeholder 14">
            <a:extLst>
              <a:ext uri="{FF2B5EF4-FFF2-40B4-BE49-F238E27FC236}">
                <a16:creationId xmlns:a16="http://schemas.microsoft.com/office/drawing/2014/main" id="{17AF8A36-96BD-4383-BD10-0AF6C3CAA215}"/>
              </a:ext>
            </a:extLst>
          </p:cNvPr>
          <p:cNvSpPr>
            <a:spLocks noGrp="1"/>
          </p:cNvSpPr>
          <p:nvPr>
            <p:ph type="body" sz="quarter" idx="49" hasCustomPrompt="1"/>
          </p:nvPr>
        </p:nvSpPr>
        <p:spPr>
          <a:xfrm>
            <a:off x="3859819"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49" name="Text Placeholder 14">
            <a:extLst>
              <a:ext uri="{FF2B5EF4-FFF2-40B4-BE49-F238E27FC236}">
                <a16:creationId xmlns:a16="http://schemas.microsoft.com/office/drawing/2014/main" id="{F26B5D3A-6C13-4204-9756-1BCA5AE8D12C}"/>
              </a:ext>
            </a:extLst>
          </p:cNvPr>
          <p:cNvSpPr>
            <a:spLocks noGrp="1"/>
          </p:cNvSpPr>
          <p:nvPr>
            <p:ph type="body" sz="quarter" idx="50" hasCustomPrompt="1"/>
          </p:nvPr>
        </p:nvSpPr>
        <p:spPr>
          <a:xfrm>
            <a:off x="3859730" y="5546241"/>
            <a:ext cx="2085793"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0" name="Text Placeholder 14">
            <a:extLst>
              <a:ext uri="{FF2B5EF4-FFF2-40B4-BE49-F238E27FC236}">
                <a16:creationId xmlns:a16="http://schemas.microsoft.com/office/drawing/2014/main" id="{80D112F0-B8AB-4FA9-B732-BE08CD1234D5}"/>
              </a:ext>
            </a:extLst>
          </p:cNvPr>
          <p:cNvSpPr>
            <a:spLocks noGrp="1"/>
          </p:cNvSpPr>
          <p:nvPr>
            <p:ph type="body" sz="quarter" idx="51" hasCustomPrompt="1"/>
          </p:nvPr>
        </p:nvSpPr>
        <p:spPr>
          <a:xfrm>
            <a:off x="6234108" y="5320441"/>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51" name="Text Placeholder 14">
            <a:extLst>
              <a:ext uri="{FF2B5EF4-FFF2-40B4-BE49-F238E27FC236}">
                <a16:creationId xmlns:a16="http://schemas.microsoft.com/office/drawing/2014/main" id="{4784D9A7-36A5-4F3B-AA7B-CB5E2D655945}"/>
              </a:ext>
            </a:extLst>
          </p:cNvPr>
          <p:cNvSpPr>
            <a:spLocks noGrp="1"/>
          </p:cNvSpPr>
          <p:nvPr>
            <p:ph type="body" sz="quarter" idx="52" hasCustomPrompt="1"/>
          </p:nvPr>
        </p:nvSpPr>
        <p:spPr>
          <a:xfrm>
            <a:off x="6234063" y="5546241"/>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2" name="Text Placeholder 14">
            <a:extLst>
              <a:ext uri="{FF2B5EF4-FFF2-40B4-BE49-F238E27FC236}">
                <a16:creationId xmlns:a16="http://schemas.microsoft.com/office/drawing/2014/main" id="{D7A99E46-923F-4364-BF2F-FBB534A10648}"/>
              </a:ext>
            </a:extLst>
          </p:cNvPr>
          <p:cNvSpPr>
            <a:spLocks noGrp="1"/>
          </p:cNvSpPr>
          <p:nvPr>
            <p:ph type="body" sz="quarter" idx="53" hasCustomPrompt="1"/>
          </p:nvPr>
        </p:nvSpPr>
        <p:spPr>
          <a:xfrm>
            <a:off x="8608394"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53" name="Text Placeholder 14">
            <a:extLst>
              <a:ext uri="{FF2B5EF4-FFF2-40B4-BE49-F238E27FC236}">
                <a16:creationId xmlns:a16="http://schemas.microsoft.com/office/drawing/2014/main" id="{506EFF4D-3C39-4F6E-A14E-EFF1C741CCCB}"/>
              </a:ext>
            </a:extLst>
          </p:cNvPr>
          <p:cNvSpPr>
            <a:spLocks noGrp="1"/>
          </p:cNvSpPr>
          <p:nvPr>
            <p:ph type="body" sz="quarter" idx="54" hasCustomPrompt="1"/>
          </p:nvPr>
        </p:nvSpPr>
        <p:spPr>
          <a:xfrm>
            <a:off x="8608391" y="5546241"/>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7" name="Text Placeholder 14">
            <a:extLst>
              <a:ext uri="{FF2B5EF4-FFF2-40B4-BE49-F238E27FC236}">
                <a16:creationId xmlns:a16="http://schemas.microsoft.com/office/drawing/2014/main" id="{0C5A43DB-AE3F-48FC-B6D4-8879D4CDADB4}"/>
              </a:ext>
            </a:extLst>
          </p:cNvPr>
          <p:cNvSpPr>
            <a:spLocks noGrp="1"/>
          </p:cNvSpPr>
          <p:nvPr>
            <p:ph type="body" sz="quarter" idx="58" hasCustomPrompt="1"/>
          </p:nvPr>
        </p:nvSpPr>
        <p:spPr>
          <a:xfrm>
            <a:off x="1485530"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33" name="Picture Placeholder 9">
            <a:extLst>
              <a:ext uri="{FF2B5EF4-FFF2-40B4-BE49-F238E27FC236}">
                <a16:creationId xmlns:a16="http://schemas.microsoft.com/office/drawing/2014/main" id="{BF616705-4A53-4806-B16C-BA39A5A02D23}"/>
              </a:ext>
            </a:extLst>
          </p:cNvPr>
          <p:cNvSpPr>
            <a:spLocks noGrp="1"/>
          </p:cNvSpPr>
          <p:nvPr>
            <p:ph type="pic" sz="quarter" idx="59" hasCustomPrompt="1"/>
          </p:nvPr>
        </p:nvSpPr>
        <p:spPr>
          <a:xfrm>
            <a:off x="4353776"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9" name="Picture Placeholder 9">
            <a:extLst>
              <a:ext uri="{FF2B5EF4-FFF2-40B4-BE49-F238E27FC236}">
                <a16:creationId xmlns:a16="http://schemas.microsoft.com/office/drawing/2014/main" id="{12C5AB77-7FB0-4FE2-A742-FA3672277633}"/>
              </a:ext>
            </a:extLst>
          </p:cNvPr>
          <p:cNvSpPr>
            <a:spLocks noGrp="1"/>
          </p:cNvSpPr>
          <p:nvPr>
            <p:ph type="pic" sz="quarter" idx="60" hasCustomPrompt="1"/>
          </p:nvPr>
        </p:nvSpPr>
        <p:spPr>
          <a:xfrm>
            <a:off x="6728064"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0" name="Picture Placeholder 9">
            <a:extLst>
              <a:ext uri="{FF2B5EF4-FFF2-40B4-BE49-F238E27FC236}">
                <a16:creationId xmlns:a16="http://schemas.microsoft.com/office/drawing/2014/main" id="{8A37ED26-A40F-40E4-9FB0-0F305BCB23F4}"/>
              </a:ext>
            </a:extLst>
          </p:cNvPr>
          <p:cNvSpPr>
            <a:spLocks noGrp="1"/>
          </p:cNvSpPr>
          <p:nvPr>
            <p:ph type="pic" sz="quarter" idx="61" hasCustomPrompt="1"/>
          </p:nvPr>
        </p:nvSpPr>
        <p:spPr>
          <a:xfrm>
            <a:off x="9102352"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1" name="Picture Placeholder 9">
            <a:extLst>
              <a:ext uri="{FF2B5EF4-FFF2-40B4-BE49-F238E27FC236}">
                <a16:creationId xmlns:a16="http://schemas.microsoft.com/office/drawing/2014/main" id="{B6231166-8699-4C7F-8542-01C947970C37}"/>
              </a:ext>
            </a:extLst>
          </p:cNvPr>
          <p:cNvSpPr>
            <a:spLocks noGrp="1"/>
          </p:cNvSpPr>
          <p:nvPr>
            <p:ph type="pic" sz="quarter" idx="62" hasCustomPrompt="1"/>
          </p:nvPr>
        </p:nvSpPr>
        <p:spPr>
          <a:xfrm>
            <a:off x="1979488"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2" name="Picture Placeholder 9">
            <a:extLst>
              <a:ext uri="{FF2B5EF4-FFF2-40B4-BE49-F238E27FC236}">
                <a16:creationId xmlns:a16="http://schemas.microsoft.com/office/drawing/2014/main" id="{C8BBF1DC-9382-4EDC-8A43-26FBDBA89C72}"/>
              </a:ext>
            </a:extLst>
          </p:cNvPr>
          <p:cNvSpPr>
            <a:spLocks noGrp="1"/>
          </p:cNvSpPr>
          <p:nvPr>
            <p:ph type="pic" sz="quarter" idx="63" hasCustomPrompt="1"/>
          </p:nvPr>
        </p:nvSpPr>
        <p:spPr>
          <a:xfrm>
            <a:off x="4353776"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3" name="Picture Placeholder 9">
            <a:extLst>
              <a:ext uri="{FF2B5EF4-FFF2-40B4-BE49-F238E27FC236}">
                <a16:creationId xmlns:a16="http://schemas.microsoft.com/office/drawing/2014/main" id="{E1600B1D-A51F-4CD2-B131-483A6088B903}"/>
              </a:ext>
            </a:extLst>
          </p:cNvPr>
          <p:cNvSpPr>
            <a:spLocks noGrp="1"/>
          </p:cNvSpPr>
          <p:nvPr>
            <p:ph type="pic" sz="quarter" idx="64" hasCustomPrompt="1"/>
          </p:nvPr>
        </p:nvSpPr>
        <p:spPr>
          <a:xfrm>
            <a:off x="6728064"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4" name="Picture Placeholder 9">
            <a:extLst>
              <a:ext uri="{FF2B5EF4-FFF2-40B4-BE49-F238E27FC236}">
                <a16:creationId xmlns:a16="http://schemas.microsoft.com/office/drawing/2014/main" id="{C6C004ED-2B06-4144-9164-96A4CDC05395}"/>
              </a:ext>
            </a:extLst>
          </p:cNvPr>
          <p:cNvSpPr>
            <a:spLocks noGrp="1"/>
          </p:cNvSpPr>
          <p:nvPr>
            <p:ph type="pic" sz="quarter" idx="65" hasCustomPrompt="1"/>
          </p:nvPr>
        </p:nvSpPr>
        <p:spPr>
          <a:xfrm>
            <a:off x="9102352"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0" name="Title 1">
            <a:extLst>
              <a:ext uri="{FF2B5EF4-FFF2-40B4-BE49-F238E27FC236}">
                <a16:creationId xmlns:a16="http://schemas.microsoft.com/office/drawing/2014/main" id="{4002D7BD-981B-493B-A5A0-DA83B6593157}"/>
              </a:ext>
            </a:extLst>
          </p:cNvPr>
          <p:cNvSpPr>
            <a:spLocks noGrp="1"/>
          </p:cNvSpPr>
          <p:nvPr>
            <p:ph type="ctrTitle" hasCustomPrompt="1"/>
          </p:nvPr>
        </p:nvSpPr>
        <p:spPr>
          <a:xfrm>
            <a:off x="2933903" y="724868"/>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Tree>
    <p:extLst>
      <p:ext uri="{BB962C8B-B14F-4D97-AF65-F5344CB8AC3E}">
        <p14:creationId xmlns:p14="http://schemas.microsoft.com/office/powerpoint/2010/main" val="28697476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accent6"/>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636A6C4-760E-4DFC-9166-0346E320E61C}"/>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4" name="Footer Placeholder 3">
            <a:extLst>
              <a:ext uri="{FF2B5EF4-FFF2-40B4-BE49-F238E27FC236}">
                <a16:creationId xmlns:a16="http://schemas.microsoft.com/office/drawing/2014/main" id="{2AA830E9-38B9-41B2-9047-8F9003630EF4}"/>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705897FB-ACEE-45BF-9704-D517B9B958B9}"/>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4F61A60D-EA13-4C4C-9816-85480A2E2A90}"/>
              </a:ext>
            </a:extLst>
          </p:cNvPr>
          <p:cNvSpPr>
            <a:spLocks noGrp="1"/>
          </p:cNvSpPr>
          <p:nvPr>
            <p:ph type="ctrTitle" hasCustomPrompt="1"/>
          </p:nvPr>
        </p:nvSpPr>
        <p:spPr>
          <a:xfrm>
            <a:off x="2933903" y="724868"/>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20" name="Text Placeholder 14">
            <a:extLst>
              <a:ext uri="{FF2B5EF4-FFF2-40B4-BE49-F238E27FC236}">
                <a16:creationId xmlns:a16="http://schemas.microsoft.com/office/drawing/2014/main" id="{1C424B8B-6301-4675-9015-050DF1DF9113}"/>
              </a:ext>
            </a:extLst>
          </p:cNvPr>
          <p:cNvSpPr>
            <a:spLocks noGrp="1"/>
          </p:cNvSpPr>
          <p:nvPr>
            <p:ph type="body" sz="quarter" idx="13" hasCustomPrompt="1"/>
          </p:nvPr>
        </p:nvSpPr>
        <p:spPr>
          <a:xfrm>
            <a:off x="900511"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44297A50-8392-4EB9-9BF6-451C4B9977BA}"/>
              </a:ext>
            </a:extLst>
          </p:cNvPr>
          <p:cNvSpPr>
            <a:spLocks noGrp="1"/>
          </p:cNvSpPr>
          <p:nvPr>
            <p:ph type="body" sz="quarter" idx="14" hasCustomPrompt="1"/>
          </p:nvPr>
        </p:nvSpPr>
        <p:spPr>
          <a:xfrm>
            <a:off x="900511"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01B3A901-BBC6-44D9-9C97-6CFD76C17CDF}"/>
              </a:ext>
            </a:extLst>
          </p:cNvPr>
          <p:cNvSpPr>
            <a:spLocks noGrp="1"/>
          </p:cNvSpPr>
          <p:nvPr>
            <p:ph type="body" sz="quarter" idx="15" hasCustomPrompt="1"/>
          </p:nvPr>
        </p:nvSpPr>
        <p:spPr>
          <a:xfrm>
            <a:off x="3584039"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C60306D6-8D77-403B-B3D3-93E771A63E25}"/>
              </a:ext>
            </a:extLst>
          </p:cNvPr>
          <p:cNvSpPr>
            <a:spLocks noGrp="1"/>
          </p:cNvSpPr>
          <p:nvPr>
            <p:ph type="body" sz="quarter" idx="16" hasCustomPrompt="1"/>
          </p:nvPr>
        </p:nvSpPr>
        <p:spPr>
          <a:xfrm>
            <a:off x="3584039"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156D61BA-EB24-4A41-8CAD-DF8D3ACF23F3}"/>
              </a:ext>
            </a:extLst>
          </p:cNvPr>
          <p:cNvSpPr>
            <a:spLocks noGrp="1"/>
          </p:cNvSpPr>
          <p:nvPr>
            <p:ph type="body" sz="quarter" idx="17" hasCustomPrompt="1"/>
          </p:nvPr>
        </p:nvSpPr>
        <p:spPr>
          <a:xfrm>
            <a:off x="6267567"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7D92CD70-81FF-405A-B419-FCACE6F2F97A}"/>
              </a:ext>
            </a:extLst>
          </p:cNvPr>
          <p:cNvSpPr>
            <a:spLocks noGrp="1"/>
          </p:cNvSpPr>
          <p:nvPr>
            <p:ph type="body" sz="quarter" idx="18" hasCustomPrompt="1"/>
          </p:nvPr>
        </p:nvSpPr>
        <p:spPr>
          <a:xfrm>
            <a:off x="6267567"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1F7A98D9-A50A-41D8-BD51-327D4B647F26}"/>
              </a:ext>
            </a:extLst>
          </p:cNvPr>
          <p:cNvSpPr>
            <a:spLocks noGrp="1"/>
          </p:cNvSpPr>
          <p:nvPr>
            <p:ph type="body" sz="quarter" idx="19" hasCustomPrompt="1"/>
          </p:nvPr>
        </p:nvSpPr>
        <p:spPr>
          <a:xfrm>
            <a:off x="8951094"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7" name="Text Placeholder 14">
            <a:extLst>
              <a:ext uri="{FF2B5EF4-FFF2-40B4-BE49-F238E27FC236}">
                <a16:creationId xmlns:a16="http://schemas.microsoft.com/office/drawing/2014/main" id="{CD4953C5-A270-4C37-B878-3D3E51E01A1B}"/>
              </a:ext>
            </a:extLst>
          </p:cNvPr>
          <p:cNvSpPr>
            <a:spLocks noGrp="1"/>
          </p:cNvSpPr>
          <p:nvPr>
            <p:ph type="body" sz="quarter" idx="20" hasCustomPrompt="1"/>
          </p:nvPr>
        </p:nvSpPr>
        <p:spPr>
          <a:xfrm>
            <a:off x="8951094"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0">
            <a:extLst>
              <a:ext uri="{FF2B5EF4-FFF2-40B4-BE49-F238E27FC236}">
                <a16:creationId xmlns:a16="http://schemas.microsoft.com/office/drawing/2014/main" id="{B419FAA5-674D-4D1B-B6F0-7F6B786D9D2C}"/>
              </a:ext>
            </a:extLst>
          </p:cNvPr>
          <p:cNvSpPr>
            <a:spLocks noGrp="1"/>
          </p:cNvSpPr>
          <p:nvPr>
            <p:ph type="body" sz="quarter" idx="21"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tx2"/>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4301E9A5-7F5A-49AF-A4F3-EA73CC55905B}"/>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tx2"/>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44658DCD-8753-4536-A41F-2975ECE9D039}"/>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tx2"/>
                </a:solidFill>
                <a:latin typeface="+mj-lt"/>
              </a:defRPr>
            </a:lvl1pPr>
          </a:lstStyle>
          <a:p>
            <a:pPr lvl="0"/>
            <a:r>
              <a:rPr lang="en-US"/>
              <a:t>Add title</a:t>
            </a:r>
          </a:p>
        </p:txBody>
      </p:sp>
      <p:sp>
        <p:nvSpPr>
          <p:cNvPr id="31" name="Text Placeholder 10">
            <a:extLst>
              <a:ext uri="{FF2B5EF4-FFF2-40B4-BE49-F238E27FC236}">
                <a16:creationId xmlns:a16="http://schemas.microsoft.com/office/drawing/2014/main" id="{2708ADA9-A84B-4176-A4A4-3BEEB2F71F93}"/>
              </a:ext>
            </a:extLst>
          </p:cNvPr>
          <p:cNvSpPr>
            <a:spLocks noGrp="1"/>
          </p:cNvSpPr>
          <p:nvPr>
            <p:ph type="body" sz="quarter" idx="22"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tx2"/>
                </a:solidFill>
                <a:latin typeface="+mj-lt"/>
              </a:defRPr>
            </a:lvl1pPr>
          </a:lstStyle>
          <a:p>
            <a:pPr lvl="0"/>
            <a:r>
              <a:rPr lang="en-US"/>
              <a:t>Add title</a:t>
            </a:r>
          </a:p>
        </p:txBody>
      </p:sp>
    </p:spTree>
    <p:extLst>
      <p:ext uri="{BB962C8B-B14F-4D97-AF65-F5344CB8AC3E}">
        <p14:creationId xmlns:p14="http://schemas.microsoft.com/office/powerpoint/2010/main" val="927572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E265C839-12C3-47EF-9941-39B43796B35E}"/>
              </a:ext>
            </a:extLst>
          </p:cNvPr>
          <p:cNvSpPr>
            <a:spLocks noGrp="1"/>
          </p:cNvSpPr>
          <p:nvPr>
            <p:ph type="pic" sz="quarter" idx="13" hasCustomPrompt="1"/>
          </p:nvPr>
        </p:nvSpPr>
        <p:spPr>
          <a:xfrm>
            <a:off x="5361215" y="0"/>
            <a:ext cx="6830785"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0" name="Text Placeholder 4">
            <a:extLst>
              <a:ext uri="{FF2B5EF4-FFF2-40B4-BE49-F238E27FC236}">
                <a16:creationId xmlns:a16="http://schemas.microsoft.com/office/drawing/2014/main" id="{E6AB2BC9-972D-4B30-981B-BAD528A7FBE9}"/>
              </a:ext>
            </a:extLst>
          </p:cNvPr>
          <p:cNvSpPr>
            <a:spLocks noGrp="1"/>
          </p:cNvSpPr>
          <p:nvPr>
            <p:ph type="body" sz="quarter" idx="14" hasCustomPrompt="1"/>
          </p:nvPr>
        </p:nvSpPr>
        <p:spPr>
          <a:xfrm>
            <a:off x="0" y="4002437"/>
            <a:ext cx="12186555" cy="2855564"/>
          </a:xfrm>
          <a:prstGeom prst="rect">
            <a:avLst/>
          </a:prstGeom>
        </p:spPr>
        <p:txBody>
          <a:bodyPr/>
          <a:lstStyle>
            <a:lvl1pPr marL="0" indent="0" algn="ctr">
              <a:lnSpc>
                <a:spcPct val="50000"/>
              </a:lnSpc>
              <a:spcBef>
                <a:spcPts val="0"/>
              </a:spcBef>
              <a:buNone/>
              <a:defRPr sz="50000" baseline="0">
                <a:solidFill>
                  <a:schemeClr val="bg1">
                    <a:alpha val="8000"/>
                  </a:schemeClr>
                </a:solidFill>
                <a:latin typeface="Kunstler Script" panose="030304020206070D0D06" pitchFamily="66" charset="0"/>
              </a:defRPr>
            </a:lvl1pPr>
          </a:lstStyle>
          <a:p>
            <a:pPr lvl="0"/>
            <a:r>
              <a:rPr lang="en-US" dirty="0"/>
              <a:t>About</a:t>
            </a:r>
          </a:p>
        </p:txBody>
      </p:sp>
      <p:sp>
        <p:nvSpPr>
          <p:cNvPr id="4" name="Date Placeholder 3">
            <a:extLst>
              <a:ext uri="{FF2B5EF4-FFF2-40B4-BE49-F238E27FC236}">
                <a16:creationId xmlns:a16="http://schemas.microsoft.com/office/drawing/2014/main" id="{CE1F2E92-C9AF-47A3-84EF-181F642A4110}"/>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5" name="Footer Placeholder 4">
            <a:extLst>
              <a:ext uri="{FF2B5EF4-FFF2-40B4-BE49-F238E27FC236}">
                <a16:creationId xmlns:a16="http://schemas.microsoft.com/office/drawing/2014/main" id="{274F2C06-CE94-4D97-A7F5-08D8D7BF144E}"/>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6" name="Slide Number Placeholder 5">
            <a:extLst>
              <a:ext uri="{FF2B5EF4-FFF2-40B4-BE49-F238E27FC236}">
                <a16:creationId xmlns:a16="http://schemas.microsoft.com/office/drawing/2014/main" id="{E210CA9D-6428-41AF-B478-FB553C041DE9}"/>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dirty="0"/>
          </a:p>
        </p:txBody>
      </p:sp>
      <p:sp>
        <p:nvSpPr>
          <p:cNvPr id="8" name="Title 1">
            <a:extLst>
              <a:ext uri="{FF2B5EF4-FFF2-40B4-BE49-F238E27FC236}">
                <a16:creationId xmlns:a16="http://schemas.microsoft.com/office/drawing/2014/main" id="{5214FDE4-5230-4BC7-8C8A-024BF947CD9C}"/>
              </a:ext>
            </a:extLst>
          </p:cNvPr>
          <p:cNvSpPr>
            <a:spLocks noGrp="1"/>
          </p:cNvSpPr>
          <p:nvPr>
            <p:ph type="ctrTitle" hasCustomPrompt="1"/>
          </p:nvPr>
        </p:nvSpPr>
        <p:spPr>
          <a:xfrm>
            <a:off x="838201" y="901598"/>
            <a:ext cx="3684814" cy="336548"/>
          </a:xfrm>
          <a:prstGeom prst="rect">
            <a:avLst/>
          </a:prstGeom>
        </p:spPr>
        <p:txBody>
          <a:bodyPr anchor="b"/>
          <a:lstStyle>
            <a:lvl1pPr algn="l">
              <a:defRPr sz="2200" cap="all" spc="200" baseline="0">
                <a:solidFill>
                  <a:schemeClr val="bg1">
                    <a:lumMod val="95000"/>
                  </a:schemeClr>
                </a:solidFill>
                <a:latin typeface="+mj-lt"/>
              </a:defRPr>
            </a:lvl1pPr>
          </a:lstStyle>
          <a:p>
            <a:r>
              <a:rPr lang="en-US" dirty="0"/>
              <a:t>Click to add title</a:t>
            </a:r>
          </a:p>
        </p:txBody>
      </p:sp>
      <p:sp>
        <p:nvSpPr>
          <p:cNvPr id="9" name="Subtitle 2">
            <a:extLst>
              <a:ext uri="{FF2B5EF4-FFF2-40B4-BE49-F238E27FC236}">
                <a16:creationId xmlns:a16="http://schemas.microsoft.com/office/drawing/2014/main" id="{95062B64-8BE7-421C-8F8F-F0CEEB1C5C92}"/>
              </a:ext>
            </a:extLst>
          </p:cNvPr>
          <p:cNvSpPr>
            <a:spLocks noGrp="1"/>
          </p:cNvSpPr>
          <p:nvPr>
            <p:ph type="subTitle" idx="1" hasCustomPrompt="1"/>
          </p:nvPr>
        </p:nvSpPr>
        <p:spPr>
          <a:xfrm>
            <a:off x="838201" y="1454764"/>
            <a:ext cx="3684814" cy="2801597"/>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cxnSp>
        <p:nvCxnSpPr>
          <p:cNvPr id="3" name="Straight Connector 2">
            <a:extLst>
              <a:ext uri="{FF2B5EF4-FFF2-40B4-BE49-F238E27FC236}">
                <a16:creationId xmlns:a16="http://schemas.microsoft.com/office/drawing/2014/main" id="{51A8088E-EE7F-4006-9745-8926E1ABB691}"/>
              </a:ext>
            </a:extLst>
          </p:cNvPr>
          <p:cNvCxnSpPr>
            <a:cxnSpLocks/>
          </p:cNvCxnSpPr>
          <p:nvPr userDrawn="1"/>
        </p:nvCxnSpPr>
        <p:spPr>
          <a:xfrm>
            <a:off x="587189" y="0"/>
            <a:ext cx="0" cy="3048000"/>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5049507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9FD50E8B-97D3-485C-9645-AACC303DDF33}"/>
              </a:ext>
            </a:extLst>
          </p:cNvPr>
          <p:cNvSpPr>
            <a:spLocks noGrp="1"/>
          </p:cNvSpPr>
          <p:nvPr>
            <p:ph type="pic" sz="quarter" idx="13" hasCustomPrompt="1"/>
          </p:nvPr>
        </p:nvSpPr>
        <p:spPr>
          <a:xfrm>
            <a:off x="-4281" y="-1"/>
            <a:ext cx="12196282" cy="2917371"/>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0" name="Text Placeholder 4">
            <a:extLst>
              <a:ext uri="{FF2B5EF4-FFF2-40B4-BE49-F238E27FC236}">
                <a16:creationId xmlns:a16="http://schemas.microsoft.com/office/drawing/2014/main" id="{44211F90-6E18-443B-BDFF-5A72A7950276}"/>
              </a:ext>
            </a:extLst>
          </p:cNvPr>
          <p:cNvSpPr>
            <a:spLocks noGrp="1"/>
          </p:cNvSpPr>
          <p:nvPr>
            <p:ph type="body" sz="quarter" idx="19" hasCustomPrompt="1"/>
          </p:nvPr>
        </p:nvSpPr>
        <p:spPr>
          <a:xfrm>
            <a:off x="0" y="4006735"/>
            <a:ext cx="12192000" cy="2851264"/>
          </a:xfrm>
          <a:prstGeom prst="rect">
            <a:avLst/>
          </a:prstGeom>
        </p:spPr>
        <p:txBody>
          <a:bodyPr/>
          <a:lstStyle>
            <a:lvl1pPr marL="0" indent="0" algn="r">
              <a:lnSpc>
                <a:spcPct val="50000"/>
              </a:lnSpc>
              <a:spcBef>
                <a:spcPts val="0"/>
              </a:spcBef>
              <a:buNone/>
              <a:defRPr sz="50000" baseline="0">
                <a:solidFill>
                  <a:schemeClr val="bg1">
                    <a:alpha val="5000"/>
                  </a:schemeClr>
                </a:solidFill>
                <a:latin typeface="Kunstler Script" panose="030304020206070D0D06" pitchFamily="66" charset="0"/>
              </a:defRPr>
            </a:lvl1pPr>
          </a:lstStyle>
          <a:p>
            <a:r>
              <a:rPr lang="en-US" dirty="0"/>
              <a:t>Sum</a:t>
            </a:r>
          </a:p>
        </p:txBody>
      </p:sp>
      <p:sp>
        <p:nvSpPr>
          <p:cNvPr id="3" name="Date Placeholder 2">
            <a:extLst>
              <a:ext uri="{FF2B5EF4-FFF2-40B4-BE49-F238E27FC236}">
                <a16:creationId xmlns:a16="http://schemas.microsoft.com/office/drawing/2014/main" id="{50B2CC2F-A541-4A4B-985A-73901B9F107C}"/>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4" name="Footer Placeholder 3">
            <a:extLst>
              <a:ext uri="{FF2B5EF4-FFF2-40B4-BE49-F238E27FC236}">
                <a16:creationId xmlns:a16="http://schemas.microsoft.com/office/drawing/2014/main" id="{FB1D1C2B-CD69-4515-87A0-866E32DCE938}"/>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5" name="Slide Number Placeholder 4">
            <a:extLst>
              <a:ext uri="{FF2B5EF4-FFF2-40B4-BE49-F238E27FC236}">
                <a16:creationId xmlns:a16="http://schemas.microsoft.com/office/drawing/2014/main" id="{63F4DBC1-4594-4961-A9D3-27E0113B3768}"/>
              </a:ext>
            </a:extLst>
          </p:cNvPr>
          <p:cNvSpPr>
            <a:spLocks noGrp="1"/>
          </p:cNvSpPr>
          <p:nvPr>
            <p:ph type="sldNum" sz="quarter" idx="12"/>
          </p:nvPr>
        </p:nvSpPr>
        <p:spPr/>
        <p:txBody>
          <a:bodyPr/>
          <a:lstStyle>
            <a:lvl1pPr>
              <a:defRPr>
                <a:solidFill>
                  <a:schemeClr val="accent3"/>
                </a:solidFill>
              </a:defRPr>
            </a:lvl1pPr>
          </a:lstStyle>
          <a:p>
            <a:fld id="{4F6357DA-28E9-40D3-918C-4D14E8263D81}" type="slidenum">
              <a:rPr lang="en-US" smtClean="0"/>
              <a:pPr/>
              <a:t>‹#›</a:t>
            </a:fld>
            <a:endParaRPr lang="en-US" dirty="0"/>
          </a:p>
        </p:txBody>
      </p:sp>
      <p:sp>
        <p:nvSpPr>
          <p:cNvPr id="7" name="Title 1">
            <a:extLst>
              <a:ext uri="{FF2B5EF4-FFF2-40B4-BE49-F238E27FC236}">
                <a16:creationId xmlns:a16="http://schemas.microsoft.com/office/drawing/2014/main" id="{C15AE508-339B-4118-9121-4A160D09F2A0}"/>
              </a:ext>
            </a:extLst>
          </p:cNvPr>
          <p:cNvSpPr>
            <a:spLocks noGrp="1"/>
          </p:cNvSpPr>
          <p:nvPr>
            <p:ph type="ctrTitle" hasCustomPrompt="1"/>
          </p:nvPr>
        </p:nvSpPr>
        <p:spPr>
          <a:xfrm>
            <a:off x="838200" y="4122721"/>
            <a:ext cx="2895600" cy="1111250"/>
          </a:xfrm>
          <a:prstGeom prst="rect">
            <a:avLst/>
          </a:prstGeom>
        </p:spPr>
        <p:txBody>
          <a:bodyPr anchor="ctr"/>
          <a:lstStyle>
            <a:lvl1pPr algn="r">
              <a:defRPr sz="2200" cap="all" spc="200" baseline="0">
                <a:solidFill>
                  <a:schemeClr val="bg1"/>
                </a:solidFill>
                <a:latin typeface="+mj-lt"/>
              </a:defRPr>
            </a:lvl1pPr>
          </a:lstStyle>
          <a:p>
            <a:r>
              <a:rPr lang="en-US"/>
              <a:t>Click to add title</a:t>
            </a:r>
          </a:p>
        </p:txBody>
      </p:sp>
      <p:sp>
        <p:nvSpPr>
          <p:cNvPr id="8" name="Subtitle 2">
            <a:extLst>
              <a:ext uri="{FF2B5EF4-FFF2-40B4-BE49-F238E27FC236}">
                <a16:creationId xmlns:a16="http://schemas.microsoft.com/office/drawing/2014/main" id="{43A3F931-4B84-489F-8B0A-7FEF462532DB}"/>
              </a:ext>
            </a:extLst>
          </p:cNvPr>
          <p:cNvSpPr>
            <a:spLocks noGrp="1"/>
          </p:cNvSpPr>
          <p:nvPr>
            <p:ph type="subTitle" idx="1" hasCustomPrompt="1"/>
          </p:nvPr>
        </p:nvSpPr>
        <p:spPr>
          <a:xfrm>
            <a:off x="4332514" y="3833158"/>
            <a:ext cx="7021287" cy="1690377"/>
          </a:xfrm>
          <a:prstGeom prst="rect">
            <a:avLst/>
          </a:prstGeom>
        </p:spPr>
        <p:txBody>
          <a:bodyPr anchor="ctr"/>
          <a:lstStyle>
            <a:lvl1pPr marL="0" indent="0" algn="l">
              <a:lnSpc>
                <a:spcPct val="125000"/>
              </a:lnSpc>
              <a:spcBef>
                <a:spcPts val="0"/>
              </a:spcBef>
              <a:spcAft>
                <a:spcPts val="1000"/>
              </a:spcAft>
              <a:buNone/>
              <a:defRPr sz="1400" spc="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42919939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61D6F08F-239E-4E92-B5E7-36638ED4657D}"/>
              </a:ext>
            </a:extLst>
          </p:cNvPr>
          <p:cNvSpPr>
            <a:spLocks noGrp="1"/>
          </p:cNvSpPr>
          <p:nvPr>
            <p:ph type="pic" sz="quarter" idx="13" hasCustomPrompt="1"/>
          </p:nvPr>
        </p:nvSpPr>
        <p:spPr>
          <a:xfrm>
            <a:off x="0" y="0"/>
            <a:ext cx="7677150" cy="6858000"/>
          </a:xfrm>
          <a:prstGeom prst="rect">
            <a:avLst/>
          </a:prstGeom>
        </p:spPr>
        <p:txBody>
          <a:bodyPr/>
          <a:lstStyle>
            <a:lvl1pPr marL="0" indent="0" algn="ctr">
              <a:buNone/>
              <a:defRPr>
                <a:solidFill>
                  <a:schemeClr val="accent1"/>
                </a:solidFill>
              </a:defRPr>
            </a:lvl1pPr>
          </a:lstStyle>
          <a:p>
            <a:r>
              <a:rPr lang="en-US" dirty="0"/>
              <a:t>Click to add photo</a:t>
            </a:r>
          </a:p>
        </p:txBody>
      </p:sp>
      <p:sp>
        <p:nvSpPr>
          <p:cNvPr id="3" name="Date Placeholder 2">
            <a:extLst>
              <a:ext uri="{FF2B5EF4-FFF2-40B4-BE49-F238E27FC236}">
                <a16:creationId xmlns:a16="http://schemas.microsoft.com/office/drawing/2014/main" id="{E88D0F4F-65EB-4DC2-B7AD-AD23E6DBE22B}"/>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id="{66CF9EC8-F9C6-4CE1-91F5-A956792CBC86}"/>
              </a:ext>
            </a:extLst>
          </p:cNvPr>
          <p:cNvSpPr>
            <a:spLocks noGrp="1"/>
          </p:cNvSpPr>
          <p:nvPr>
            <p:ph type="ftr" sz="quarter" idx="11"/>
          </p:nvPr>
        </p:nvSpPr>
        <p:spPr>
          <a:xfrm>
            <a:off x="4038600" y="6356350"/>
            <a:ext cx="3156857" cy="365125"/>
          </a:xfrm>
        </p:spPr>
        <p:txBody>
          <a:bodyPr/>
          <a:lstStyle>
            <a:lvl1pPr algn="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89721C21-E285-4AF2-9E8D-243F4CBC2ABF}"/>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dirty="0"/>
          </a:p>
        </p:txBody>
      </p:sp>
      <p:sp>
        <p:nvSpPr>
          <p:cNvPr id="7" name="Title 1">
            <a:extLst>
              <a:ext uri="{FF2B5EF4-FFF2-40B4-BE49-F238E27FC236}">
                <a16:creationId xmlns:a16="http://schemas.microsoft.com/office/drawing/2014/main" id="{EC201BA1-98C5-4728-9204-5B3A2F7B03FD}"/>
              </a:ext>
            </a:extLst>
          </p:cNvPr>
          <p:cNvSpPr>
            <a:spLocks noGrp="1"/>
          </p:cNvSpPr>
          <p:nvPr>
            <p:ph type="ctrTitle" hasCustomPrompt="1"/>
          </p:nvPr>
        </p:nvSpPr>
        <p:spPr>
          <a:xfrm>
            <a:off x="8487939" y="1638359"/>
            <a:ext cx="3058885" cy="1111250"/>
          </a:xfrm>
          <a:prstGeom prst="rect">
            <a:avLst/>
          </a:prstGeom>
        </p:spPr>
        <p:txBody>
          <a:bodyPr anchor="b"/>
          <a:lstStyle>
            <a:lvl1pPr algn="l">
              <a:defRPr sz="2200" cap="all" spc="200" baseline="0">
                <a:solidFill>
                  <a:schemeClr val="accent6"/>
                </a:solidFill>
                <a:latin typeface="+mj-lt"/>
              </a:defRPr>
            </a:lvl1pPr>
          </a:lstStyle>
          <a:p>
            <a:r>
              <a:rPr lang="en-US"/>
              <a:t>Click to add title</a:t>
            </a:r>
          </a:p>
        </p:txBody>
      </p:sp>
      <p:sp>
        <p:nvSpPr>
          <p:cNvPr id="8" name="Subtitle 2">
            <a:extLst>
              <a:ext uri="{FF2B5EF4-FFF2-40B4-BE49-F238E27FC236}">
                <a16:creationId xmlns:a16="http://schemas.microsoft.com/office/drawing/2014/main" id="{75C106A2-F65A-4519-B7A6-CB7477C6846B}"/>
              </a:ext>
            </a:extLst>
          </p:cNvPr>
          <p:cNvSpPr>
            <a:spLocks noGrp="1"/>
          </p:cNvSpPr>
          <p:nvPr>
            <p:ph type="subTitle" idx="1" hasCustomPrompt="1"/>
          </p:nvPr>
        </p:nvSpPr>
        <p:spPr>
          <a:xfrm>
            <a:off x="8487939" y="3135086"/>
            <a:ext cx="3058885" cy="2388450"/>
          </a:xfrm>
          <a:prstGeom prst="rect">
            <a:avLst/>
          </a:prstGeom>
        </p:spPr>
        <p:txBody>
          <a:bodyPr/>
          <a:lstStyle>
            <a:lvl1pPr marL="0" indent="0" algn="l">
              <a:lnSpc>
                <a:spcPct val="125000"/>
              </a:lnSpc>
              <a:spcBef>
                <a:spcPts val="0"/>
              </a:spcBef>
              <a:spcAft>
                <a:spcPts val="1000"/>
              </a:spcAft>
              <a:buNone/>
              <a:defRPr sz="1400" spc="100" baseline="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cxnSp>
        <p:nvCxnSpPr>
          <p:cNvPr id="2" name="Straight Connector 1">
            <a:extLst>
              <a:ext uri="{FF2B5EF4-FFF2-40B4-BE49-F238E27FC236}">
                <a16:creationId xmlns:a16="http://schemas.microsoft.com/office/drawing/2014/main" id="{2E7A08CD-CF6C-4ABF-B086-481F36611730}"/>
              </a:ext>
            </a:extLst>
          </p:cNvPr>
          <p:cNvCxnSpPr>
            <a:cxnSpLocks/>
          </p:cNvCxnSpPr>
          <p:nvPr userDrawn="1"/>
        </p:nvCxnSpPr>
        <p:spPr>
          <a:xfrm>
            <a:off x="8130026" y="0"/>
            <a:ext cx="0" cy="4572000"/>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
        <p:nvSpPr>
          <p:cNvPr id="10" name="Text Placeholder 4">
            <a:extLst>
              <a:ext uri="{FF2B5EF4-FFF2-40B4-BE49-F238E27FC236}">
                <a16:creationId xmlns:a16="http://schemas.microsoft.com/office/drawing/2014/main" id="{E4AB2649-B78D-4A9D-9F1D-F447A521EEB4}"/>
              </a:ext>
            </a:extLst>
          </p:cNvPr>
          <p:cNvSpPr>
            <a:spLocks noGrp="1"/>
          </p:cNvSpPr>
          <p:nvPr>
            <p:ph type="body" sz="quarter" idx="23" hasCustomPrompt="1"/>
          </p:nvPr>
        </p:nvSpPr>
        <p:spPr>
          <a:xfrm>
            <a:off x="100735" y="4698088"/>
            <a:ext cx="11996058" cy="2059185"/>
          </a:xfrm>
          <a:prstGeom prst="rect">
            <a:avLst/>
          </a:prstGeom>
        </p:spPr>
        <p:txBody>
          <a:bodyPr/>
          <a:lstStyle>
            <a:lvl1pPr marL="0" indent="0" algn="r">
              <a:lnSpc>
                <a:spcPct val="37000"/>
              </a:lnSpc>
              <a:spcBef>
                <a:spcPts val="0"/>
              </a:spcBef>
              <a:buNone/>
              <a:defRPr sz="50000" baseline="0">
                <a:solidFill>
                  <a:schemeClr val="accent6">
                    <a:lumMod val="10000"/>
                    <a:lumOff val="90000"/>
                    <a:alpha val="25000"/>
                  </a:schemeClr>
                </a:solidFill>
                <a:latin typeface="Kunstler Script" panose="030304020206070D0D06" pitchFamily="66" charset="0"/>
              </a:defRPr>
            </a:lvl1pPr>
          </a:lstStyle>
          <a:p>
            <a:r>
              <a:rPr lang="en-US" dirty="0"/>
              <a:t>Than</a:t>
            </a:r>
          </a:p>
        </p:txBody>
      </p:sp>
    </p:spTree>
    <p:extLst>
      <p:ext uri="{BB962C8B-B14F-4D97-AF65-F5344CB8AC3E}">
        <p14:creationId xmlns:p14="http://schemas.microsoft.com/office/powerpoint/2010/main" val="2382968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bg>
      <p:bgPr>
        <a:solidFill>
          <a:schemeClr val="accent6"/>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3D34C3A-6235-4BB3-A283-CAE0A33D378B}"/>
              </a:ext>
            </a:extLst>
          </p:cNvPr>
          <p:cNvSpPr>
            <a:spLocks noGrp="1"/>
          </p:cNvSpPr>
          <p:nvPr>
            <p:ph type="pic" sz="quarter" idx="13" hasCustomPrompt="1"/>
          </p:nvPr>
        </p:nvSpPr>
        <p:spPr>
          <a:xfrm>
            <a:off x="0" y="0"/>
            <a:ext cx="403860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4" name="Date Placeholder 3">
            <a:extLst>
              <a:ext uri="{FF2B5EF4-FFF2-40B4-BE49-F238E27FC236}">
                <a16:creationId xmlns:a16="http://schemas.microsoft.com/office/drawing/2014/main" id="{109EDE6B-5E65-4F08-A24A-A9EC90670C80}"/>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5" name="Footer Placeholder 4">
            <a:extLst>
              <a:ext uri="{FF2B5EF4-FFF2-40B4-BE49-F238E27FC236}">
                <a16:creationId xmlns:a16="http://schemas.microsoft.com/office/drawing/2014/main" id="{CD674259-E892-4133-9796-2A1A30CF71E6}"/>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E462A321-B440-475F-8F1F-B5B3B697ED39}"/>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9" name="Subtitle 2">
            <a:extLst>
              <a:ext uri="{FF2B5EF4-FFF2-40B4-BE49-F238E27FC236}">
                <a16:creationId xmlns:a16="http://schemas.microsoft.com/office/drawing/2014/main" id="{ED1A311C-7C5B-4A6A-9430-1FDF9E65E23B}"/>
              </a:ext>
            </a:extLst>
          </p:cNvPr>
          <p:cNvSpPr>
            <a:spLocks noGrp="1"/>
          </p:cNvSpPr>
          <p:nvPr>
            <p:ph type="subTitle" idx="1" hasCustomPrompt="1"/>
          </p:nvPr>
        </p:nvSpPr>
        <p:spPr>
          <a:xfrm>
            <a:off x="4376050" y="2149803"/>
            <a:ext cx="2383973" cy="1583142"/>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0" name="Text Placeholder 15">
            <a:extLst>
              <a:ext uri="{FF2B5EF4-FFF2-40B4-BE49-F238E27FC236}">
                <a16:creationId xmlns:a16="http://schemas.microsoft.com/office/drawing/2014/main" id="{9294BC1C-A5F3-4428-A88F-0029F652AEC7}"/>
              </a:ext>
            </a:extLst>
          </p:cNvPr>
          <p:cNvSpPr>
            <a:spLocks noGrp="1"/>
          </p:cNvSpPr>
          <p:nvPr>
            <p:ph type="body" sz="quarter" idx="14" hasCustomPrompt="1"/>
          </p:nvPr>
        </p:nvSpPr>
        <p:spPr>
          <a:xfrm>
            <a:off x="4376050" y="1783378"/>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1" name="Text Placeholder 30">
            <a:extLst>
              <a:ext uri="{FF2B5EF4-FFF2-40B4-BE49-F238E27FC236}">
                <a16:creationId xmlns:a16="http://schemas.microsoft.com/office/drawing/2014/main" id="{E1A93ECB-2477-4750-92EB-808431F55826}"/>
              </a:ext>
            </a:extLst>
          </p:cNvPr>
          <p:cNvSpPr>
            <a:spLocks noGrp="1"/>
          </p:cNvSpPr>
          <p:nvPr>
            <p:ph type="body" sz="quarter" idx="15" hasCustomPrompt="1"/>
          </p:nvPr>
        </p:nvSpPr>
        <p:spPr>
          <a:xfrm>
            <a:off x="6934192" y="2149803"/>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1B981D60-5094-418F-8053-F9AC3EE2F6F3}"/>
              </a:ext>
            </a:extLst>
          </p:cNvPr>
          <p:cNvSpPr>
            <a:spLocks noGrp="1"/>
          </p:cNvSpPr>
          <p:nvPr>
            <p:ph type="body" sz="quarter" idx="16" hasCustomPrompt="1"/>
          </p:nvPr>
        </p:nvSpPr>
        <p:spPr>
          <a:xfrm>
            <a:off x="6934192" y="178337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3" name="Text Placeholder 30">
            <a:extLst>
              <a:ext uri="{FF2B5EF4-FFF2-40B4-BE49-F238E27FC236}">
                <a16:creationId xmlns:a16="http://schemas.microsoft.com/office/drawing/2014/main" id="{D4577FD4-018C-4FC5-8B3C-5F10F8D1D7B8}"/>
              </a:ext>
            </a:extLst>
          </p:cNvPr>
          <p:cNvSpPr>
            <a:spLocks noGrp="1"/>
          </p:cNvSpPr>
          <p:nvPr>
            <p:ph type="body" sz="quarter" idx="17" hasCustomPrompt="1"/>
          </p:nvPr>
        </p:nvSpPr>
        <p:spPr>
          <a:xfrm>
            <a:off x="4376050" y="4414557"/>
            <a:ext cx="2383973"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4" name="Text Placeholder 15">
            <a:extLst>
              <a:ext uri="{FF2B5EF4-FFF2-40B4-BE49-F238E27FC236}">
                <a16:creationId xmlns:a16="http://schemas.microsoft.com/office/drawing/2014/main" id="{F7BB952E-0716-4503-B1A2-C64348D4C67C}"/>
              </a:ext>
            </a:extLst>
          </p:cNvPr>
          <p:cNvSpPr>
            <a:spLocks noGrp="1"/>
          </p:cNvSpPr>
          <p:nvPr>
            <p:ph type="body" sz="quarter" idx="18" hasCustomPrompt="1"/>
          </p:nvPr>
        </p:nvSpPr>
        <p:spPr>
          <a:xfrm>
            <a:off x="4376050" y="4048132"/>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5" name="Text Placeholder 30">
            <a:extLst>
              <a:ext uri="{FF2B5EF4-FFF2-40B4-BE49-F238E27FC236}">
                <a16:creationId xmlns:a16="http://schemas.microsoft.com/office/drawing/2014/main" id="{31F6468A-E1B5-499E-BE6D-B6B35AB5C017}"/>
              </a:ext>
            </a:extLst>
          </p:cNvPr>
          <p:cNvSpPr>
            <a:spLocks noGrp="1"/>
          </p:cNvSpPr>
          <p:nvPr>
            <p:ph type="body" sz="quarter" idx="19" hasCustomPrompt="1"/>
          </p:nvPr>
        </p:nvSpPr>
        <p:spPr>
          <a:xfrm>
            <a:off x="6934192" y="4414557"/>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6" name="Text Placeholder 15">
            <a:extLst>
              <a:ext uri="{FF2B5EF4-FFF2-40B4-BE49-F238E27FC236}">
                <a16:creationId xmlns:a16="http://schemas.microsoft.com/office/drawing/2014/main" id="{67A73001-AEEA-4FA6-BD1D-2FB7F79AB2BC}"/>
              </a:ext>
            </a:extLst>
          </p:cNvPr>
          <p:cNvSpPr>
            <a:spLocks noGrp="1"/>
          </p:cNvSpPr>
          <p:nvPr>
            <p:ph type="body" sz="quarter" idx="20" hasCustomPrompt="1"/>
          </p:nvPr>
        </p:nvSpPr>
        <p:spPr>
          <a:xfrm>
            <a:off x="6934192" y="4048132"/>
            <a:ext cx="2383972" cy="464399"/>
          </a:xfrm>
          <a:prstGeom prst="rect">
            <a:avLst/>
          </a:prstGeom>
        </p:spPr>
        <p:txBody>
          <a:bodyPr anchor="ctr"/>
          <a:lstStyle>
            <a:lvl1pPr marL="0" indent="0" algn="l">
              <a:buNone/>
              <a:defRPr sz="1400" kern="1200" cap="all" spc="200" baseline="0">
                <a:solidFill>
                  <a:schemeClr val="bg1"/>
                </a:solidFill>
                <a:latin typeface="+mj-lt"/>
              </a:defRPr>
            </a:lvl1pPr>
          </a:lstStyle>
          <a:p>
            <a:pPr lvl="0"/>
            <a:r>
              <a:rPr lang="en-US"/>
              <a:t>Click to add subtitle</a:t>
            </a:r>
          </a:p>
        </p:txBody>
      </p:sp>
      <p:sp>
        <p:nvSpPr>
          <p:cNvPr id="17" name="Title 1">
            <a:extLst>
              <a:ext uri="{FF2B5EF4-FFF2-40B4-BE49-F238E27FC236}">
                <a16:creationId xmlns:a16="http://schemas.microsoft.com/office/drawing/2014/main" id="{F7D1EE2B-BA7E-4102-A1AB-D36A04A32751}"/>
              </a:ext>
            </a:extLst>
          </p:cNvPr>
          <p:cNvSpPr>
            <a:spLocks noGrp="1"/>
          </p:cNvSpPr>
          <p:nvPr>
            <p:ph type="ctrTitle" hasCustomPrompt="1"/>
          </p:nvPr>
        </p:nvSpPr>
        <p:spPr>
          <a:xfrm>
            <a:off x="4376051" y="893523"/>
            <a:ext cx="5094517" cy="296198"/>
          </a:xfrm>
          <a:prstGeom prst="rect">
            <a:avLst/>
          </a:prstGeom>
        </p:spPr>
        <p:txBody>
          <a:bodyPr anchor="ctr"/>
          <a:lstStyle>
            <a:lvl1pPr algn="l">
              <a:defRPr sz="2200" cap="all" spc="200" baseline="0">
                <a:solidFill>
                  <a:schemeClr val="bg1"/>
                </a:solidFill>
                <a:latin typeface="+mj-lt"/>
              </a:defRPr>
            </a:lvl1pPr>
          </a:lstStyle>
          <a:p>
            <a:r>
              <a:rPr lang="en-US"/>
              <a:t>Click to add title</a:t>
            </a:r>
          </a:p>
        </p:txBody>
      </p:sp>
      <p:sp>
        <p:nvSpPr>
          <p:cNvPr id="18" name="Text Placeholder 30">
            <a:extLst>
              <a:ext uri="{FF2B5EF4-FFF2-40B4-BE49-F238E27FC236}">
                <a16:creationId xmlns:a16="http://schemas.microsoft.com/office/drawing/2014/main" id="{84447B14-E16C-4164-8093-80762E5341AC}"/>
              </a:ext>
            </a:extLst>
          </p:cNvPr>
          <p:cNvSpPr>
            <a:spLocks noGrp="1"/>
          </p:cNvSpPr>
          <p:nvPr>
            <p:ph type="body" sz="quarter" idx="21" hasCustomPrompt="1"/>
          </p:nvPr>
        </p:nvSpPr>
        <p:spPr>
          <a:xfrm>
            <a:off x="9492333" y="2149803"/>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9" name="Text Placeholder 15">
            <a:extLst>
              <a:ext uri="{FF2B5EF4-FFF2-40B4-BE49-F238E27FC236}">
                <a16:creationId xmlns:a16="http://schemas.microsoft.com/office/drawing/2014/main" id="{0ADD1433-3072-4EBB-9720-0F0DB8DE2A35}"/>
              </a:ext>
            </a:extLst>
          </p:cNvPr>
          <p:cNvSpPr>
            <a:spLocks noGrp="1"/>
          </p:cNvSpPr>
          <p:nvPr>
            <p:ph type="body" sz="quarter" idx="22" hasCustomPrompt="1"/>
          </p:nvPr>
        </p:nvSpPr>
        <p:spPr>
          <a:xfrm>
            <a:off x="9492333" y="178337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857263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bg>
      <p:bgPr>
        <a:solidFill>
          <a:schemeClr val="bg1">
            <a:lumMod val="50000"/>
          </a:schemeClr>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0BEAA80F-F328-4E79-9BF7-351D45B7B7FD}"/>
              </a:ext>
            </a:extLst>
          </p:cNvPr>
          <p:cNvSpPr>
            <a:spLocks noGrp="1"/>
          </p:cNvSpPr>
          <p:nvPr>
            <p:ph type="body" sz="quarter" idx="20" hasCustomPrompt="1"/>
          </p:nvPr>
        </p:nvSpPr>
        <p:spPr>
          <a:xfrm>
            <a:off x="1029788" y="1449390"/>
            <a:ext cx="15294428" cy="3076572"/>
          </a:xfrm>
          <a:prstGeom prst="rect">
            <a:avLst/>
          </a:prstGeom>
        </p:spPr>
        <p:txBody>
          <a:bodyPr/>
          <a:lstStyle>
            <a:lvl1pPr marL="0" indent="0" algn="ctr">
              <a:lnSpc>
                <a:spcPct val="40000"/>
              </a:lnSpc>
              <a:spcBef>
                <a:spcPts val="0"/>
              </a:spcBef>
              <a:buNone/>
              <a:defRPr sz="50000" baseline="0">
                <a:solidFill>
                  <a:schemeClr val="bg1">
                    <a:alpha val="5000"/>
                  </a:schemeClr>
                </a:solidFill>
                <a:latin typeface="Kunstler Script" panose="030304020206070D0D06" pitchFamily="66" charset="0"/>
              </a:defRPr>
            </a:lvl1pPr>
          </a:lstStyle>
          <a:p>
            <a:pPr lvl="0"/>
            <a:r>
              <a:rPr lang="en-US" dirty="0"/>
              <a:t>Solution</a:t>
            </a:r>
          </a:p>
        </p:txBody>
      </p:sp>
      <p:sp>
        <p:nvSpPr>
          <p:cNvPr id="5" name="Date Placeholder 4">
            <a:extLst>
              <a:ext uri="{FF2B5EF4-FFF2-40B4-BE49-F238E27FC236}">
                <a16:creationId xmlns:a16="http://schemas.microsoft.com/office/drawing/2014/main" id="{92A1422C-C630-4C48-A1BD-5097502AC0D2}"/>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6" name="Footer Placeholder 5">
            <a:extLst>
              <a:ext uri="{FF2B5EF4-FFF2-40B4-BE49-F238E27FC236}">
                <a16:creationId xmlns:a16="http://schemas.microsoft.com/office/drawing/2014/main" id="{AEAF124C-643E-4BA6-9FF7-DFF06D9A9814}"/>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7" name="Slide Number Placeholder 6">
            <a:extLst>
              <a:ext uri="{FF2B5EF4-FFF2-40B4-BE49-F238E27FC236}">
                <a16:creationId xmlns:a16="http://schemas.microsoft.com/office/drawing/2014/main" id="{514ACCC8-5EF3-4F6A-B7EC-5208088FBA08}"/>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8" name="Title 1">
            <a:extLst>
              <a:ext uri="{FF2B5EF4-FFF2-40B4-BE49-F238E27FC236}">
                <a16:creationId xmlns:a16="http://schemas.microsoft.com/office/drawing/2014/main" id="{DAD665EC-5C19-4FBE-8A06-0D1AA7483EF7}"/>
              </a:ext>
            </a:extLst>
          </p:cNvPr>
          <p:cNvSpPr>
            <a:spLocks noGrp="1"/>
          </p:cNvSpPr>
          <p:nvPr>
            <p:ph type="ctrTitle" hasCustomPrompt="1"/>
          </p:nvPr>
        </p:nvSpPr>
        <p:spPr>
          <a:xfrm>
            <a:off x="1360714" y="1863161"/>
            <a:ext cx="9993085" cy="892630"/>
          </a:xfrm>
          <a:prstGeom prst="rect">
            <a:avLst/>
          </a:prstGeom>
        </p:spPr>
        <p:txBody>
          <a:bodyPr anchor="ctr"/>
          <a:lstStyle>
            <a:lvl1pPr algn="ctr">
              <a:defRPr sz="2200" cap="all" spc="200" baseline="0">
                <a:solidFill>
                  <a:schemeClr val="bg1"/>
                </a:solidFill>
                <a:latin typeface="+mj-lt"/>
              </a:defRPr>
            </a:lvl1pPr>
          </a:lstStyle>
          <a:p>
            <a:r>
              <a:rPr lang="en-US" dirty="0"/>
              <a:t>Click to add title</a:t>
            </a:r>
          </a:p>
        </p:txBody>
      </p:sp>
      <p:sp>
        <p:nvSpPr>
          <p:cNvPr id="9" name="Subtitle 2">
            <a:extLst>
              <a:ext uri="{FF2B5EF4-FFF2-40B4-BE49-F238E27FC236}">
                <a16:creationId xmlns:a16="http://schemas.microsoft.com/office/drawing/2014/main" id="{089BE564-7E4F-4A70-9321-1F1BB911BABC}"/>
              </a:ext>
            </a:extLst>
          </p:cNvPr>
          <p:cNvSpPr>
            <a:spLocks noGrp="1"/>
          </p:cNvSpPr>
          <p:nvPr>
            <p:ph type="subTitle" idx="1" hasCustomPrompt="1"/>
          </p:nvPr>
        </p:nvSpPr>
        <p:spPr>
          <a:xfrm>
            <a:off x="707573" y="3751002"/>
            <a:ext cx="2383973" cy="1583142"/>
          </a:xfrm>
          <a:prstGeom prst="rect">
            <a:avLst/>
          </a:prstGeom>
        </p:spPr>
        <p:txBody>
          <a:bodyPr/>
          <a:lstStyle>
            <a:lvl1pPr marL="0" indent="0" algn="ctr">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6" name="Text Placeholder 15">
            <a:extLst>
              <a:ext uri="{FF2B5EF4-FFF2-40B4-BE49-F238E27FC236}">
                <a16:creationId xmlns:a16="http://schemas.microsoft.com/office/drawing/2014/main" id="{1821488E-83E5-4683-8C32-9E4E97E57CDB}"/>
              </a:ext>
            </a:extLst>
          </p:cNvPr>
          <p:cNvSpPr>
            <a:spLocks noGrp="1"/>
          </p:cNvSpPr>
          <p:nvPr>
            <p:ph type="body" sz="quarter" idx="13" hasCustomPrompt="1"/>
          </p:nvPr>
        </p:nvSpPr>
        <p:spPr>
          <a:xfrm>
            <a:off x="707573" y="3384577"/>
            <a:ext cx="2383973"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1" name="Text Placeholder 30">
            <a:extLst>
              <a:ext uri="{FF2B5EF4-FFF2-40B4-BE49-F238E27FC236}">
                <a16:creationId xmlns:a16="http://schemas.microsoft.com/office/drawing/2014/main" id="{14EE872B-A4DD-4519-AFD8-36F6339BAB44}"/>
              </a:ext>
            </a:extLst>
          </p:cNvPr>
          <p:cNvSpPr>
            <a:spLocks noGrp="1"/>
          </p:cNvSpPr>
          <p:nvPr>
            <p:ph type="body" sz="quarter" idx="14" hasCustomPrompt="1"/>
          </p:nvPr>
        </p:nvSpPr>
        <p:spPr>
          <a:xfrm>
            <a:off x="3494316" y="3751002"/>
            <a:ext cx="2383972"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2" name="Text Placeholder 15">
            <a:extLst>
              <a:ext uri="{FF2B5EF4-FFF2-40B4-BE49-F238E27FC236}">
                <a16:creationId xmlns:a16="http://schemas.microsoft.com/office/drawing/2014/main" id="{1577DCED-2EF9-4095-B443-E1D09F96DE16}"/>
              </a:ext>
            </a:extLst>
          </p:cNvPr>
          <p:cNvSpPr>
            <a:spLocks noGrp="1"/>
          </p:cNvSpPr>
          <p:nvPr>
            <p:ph type="body" sz="quarter" idx="15" hasCustomPrompt="1"/>
          </p:nvPr>
        </p:nvSpPr>
        <p:spPr>
          <a:xfrm>
            <a:off x="3494316" y="3384577"/>
            <a:ext cx="2383972"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3" name="Text Placeholder 30">
            <a:extLst>
              <a:ext uri="{FF2B5EF4-FFF2-40B4-BE49-F238E27FC236}">
                <a16:creationId xmlns:a16="http://schemas.microsoft.com/office/drawing/2014/main" id="{0638478C-F9BC-4D44-96AB-486806CC9C2D}"/>
              </a:ext>
            </a:extLst>
          </p:cNvPr>
          <p:cNvSpPr>
            <a:spLocks noGrp="1"/>
          </p:cNvSpPr>
          <p:nvPr>
            <p:ph type="body" sz="quarter" idx="16" hasCustomPrompt="1"/>
          </p:nvPr>
        </p:nvSpPr>
        <p:spPr>
          <a:xfrm>
            <a:off x="6281057" y="3751002"/>
            <a:ext cx="2383973"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4" name="Text Placeholder 15">
            <a:extLst>
              <a:ext uri="{FF2B5EF4-FFF2-40B4-BE49-F238E27FC236}">
                <a16:creationId xmlns:a16="http://schemas.microsoft.com/office/drawing/2014/main" id="{7CA913FF-6AA8-4452-95D6-DAE89F1071CC}"/>
              </a:ext>
            </a:extLst>
          </p:cNvPr>
          <p:cNvSpPr>
            <a:spLocks noGrp="1"/>
          </p:cNvSpPr>
          <p:nvPr>
            <p:ph type="body" sz="quarter" idx="17" hasCustomPrompt="1"/>
          </p:nvPr>
        </p:nvSpPr>
        <p:spPr>
          <a:xfrm>
            <a:off x="6281057" y="3384577"/>
            <a:ext cx="2383973"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5" name="Text Placeholder 30">
            <a:extLst>
              <a:ext uri="{FF2B5EF4-FFF2-40B4-BE49-F238E27FC236}">
                <a16:creationId xmlns:a16="http://schemas.microsoft.com/office/drawing/2014/main" id="{513D6F39-D316-4BC6-872C-70B2AEABF2D9}"/>
              </a:ext>
            </a:extLst>
          </p:cNvPr>
          <p:cNvSpPr>
            <a:spLocks noGrp="1"/>
          </p:cNvSpPr>
          <p:nvPr>
            <p:ph type="body" sz="quarter" idx="18" hasCustomPrompt="1"/>
          </p:nvPr>
        </p:nvSpPr>
        <p:spPr>
          <a:xfrm>
            <a:off x="9067800" y="3751002"/>
            <a:ext cx="2383972"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6" name="Text Placeholder 15">
            <a:extLst>
              <a:ext uri="{FF2B5EF4-FFF2-40B4-BE49-F238E27FC236}">
                <a16:creationId xmlns:a16="http://schemas.microsoft.com/office/drawing/2014/main" id="{812D9D34-44F4-4272-B889-6A16352E6CBE}"/>
              </a:ext>
            </a:extLst>
          </p:cNvPr>
          <p:cNvSpPr>
            <a:spLocks noGrp="1"/>
          </p:cNvSpPr>
          <p:nvPr>
            <p:ph type="body" sz="quarter" idx="19" hasCustomPrompt="1"/>
          </p:nvPr>
        </p:nvSpPr>
        <p:spPr>
          <a:xfrm>
            <a:off x="9067800" y="3384577"/>
            <a:ext cx="2383972" cy="464399"/>
          </a:xfrm>
          <a:prstGeom prst="rect">
            <a:avLst/>
          </a:prstGeom>
        </p:spPr>
        <p:txBody>
          <a:bodyPr anchor="ctr"/>
          <a:lstStyle>
            <a:lvl1pPr marL="0" indent="0" algn="ctr">
              <a:buNone/>
              <a:defRPr sz="1400" kern="1200" cap="all" spc="200" baseline="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529233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bg>
      <p:bgPr>
        <a:solidFill>
          <a:schemeClr val="accent1"/>
        </a:solidFill>
        <a:effectLst/>
      </p:bgPr>
    </p:bg>
    <p:spTree>
      <p:nvGrpSpPr>
        <p:cNvPr id="1" name=""/>
        <p:cNvGrpSpPr/>
        <p:nvPr/>
      </p:nvGrpSpPr>
      <p:grpSpPr>
        <a:xfrm>
          <a:off x="0" y="0"/>
          <a:ext cx="0" cy="0"/>
          <a:chOff x="0" y="0"/>
          <a:chExt cx="0" cy="0"/>
        </a:xfrm>
      </p:grpSpPr>
      <p:sp>
        <p:nvSpPr>
          <p:cNvPr id="19" name="Picture Placeholder 7">
            <a:extLst>
              <a:ext uri="{FF2B5EF4-FFF2-40B4-BE49-F238E27FC236}">
                <a16:creationId xmlns:a16="http://schemas.microsoft.com/office/drawing/2014/main" id="{FE652442-8170-498C-A898-AF94B2DD1175}"/>
              </a:ext>
            </a:extLst>
          </p:cNvPr>
          <p:cNvSpPr>
            <a:spLocks noGrp="1"/>
          </p:cNvSpPr>
          <p:nvPr>
            <p:ph type="pic" sz="quarter" idx="13" hasCustomPrompt="1"/>
          </p:nvPr>
        </p:nvSpPr>
        <p:spPr>
          <a:xfrm>
            <a:off x="6862439" y="0"/>
            <a:ext cx="5328822"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7" name="Date Placeholder 6">
            <a:extLst>
              <a:ext uri="{FF2B5EF4-FFF2-40B4-BE49-F238E27FC236}">
                <a16:creationId xmlns:a16="http://schemas.microsoft.com/office/drawing/2014/main" id="{3270AEB0-C94B-4451-9167-6BD905C0F451}"/>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8" name="Footer Placeholder 7">
            <a:extLst>
              <a:ext uri="{FF2B5EF4-FFF2-40B4-BE49-F238E27FC236}">
                <a16:creationId xmlns:a16="http://schemas.microsoft.com/office/drawing/2014/main" id="{972ADD39-75F0-48ED-9F83-7301863941C4}"/>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9" name="Slide Number Placeholder 8">
            <a:extLst>
              <a:ext uri="{FF2B5EF4-FFF2-40B4-BE49-F238E27FC236}">
                <a16:creationId xmlns:a16="http://schemas.microsoft.com/office/drawing/2014/main" id="{7446418F-6895-486C-A333-AE3A509B7A5B}"/>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dirty="0"/>
          </a:p>
        </p:txBody>
      </p:sp>
      <p:sp>
        <p:nvSpPr>
          <p:cNvPr id="5" name="Subtitle 2">
            <a:extLst>
              <a:ext uri="{FF2B5EF4-FFF2-40B4-BE49-F238E27FC236}">
                <a16:creationId xmlns:a16="http://schemas.microsoft.com/office/drawing/2014/main" id="{AFEC7295-AA7A-4373-AFCC-01672D79269F}"/>
              </a:ext>
            </a:extLst>
          </p:cNvPr>
          <p:cNvSpPr>
            <a:spLocks noGrp="1"/>
          </p:cNvSpPr>
          <p:nvPr>
            <p:ph type="subTitle" idx="1" hasCustomPrompt="1"/>
          </p:nvPr>
        </p:nvSpPr>
        <p:spPr>
          <a:xfrm>
            <a:off x="838200" y="2154063"/>
            <a:ext cx="2383973" cy="1452926"/>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6" name="Text Placeholder 15">
            <a:extLst>
              <a:ext uri="{FF2B5EF4-FFF2-40B4-BE49-F238E27FC236}">
                <a16:creationId xmlns:a16="http://schemas.microsoft.com/office/drawing/2014/main" id="{598ED1F4-A00A-4498-9EE6-005CF2D8FA7F}"/>
              </a:ext>
            </a:extLst>
          </p:cNvPr>
          <p:cNvSpPr>
            <a:spLocks noGrp="1"/>
          </p:cNvSpPr>
          <p:nvPr>
            <p:ph type="body" sz="quarter" idx="14" hasCustomPrompt="1"/>
          </p:nvPr>
        </p:nvSpPr>
        <p:spPr>
          <a:xfrm>
            <a:off x="838200" y="1787638"/>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dirty="0"/>
              <a:t>Click to add subtitle</a:t>
            </a:r>
          </a:p>
        </p:txBody>
      </p:sp>
      <p:sp>
        <p:nvSpPr>
          <p:cNvPr id="10" name="Text Placeholder 30">
            <a:extLst>
              <a:ext uri="{FF2B5EF4-FFF2-40B4-BE49-F238E27FC236}">
                <a16:creationId xmlns:a16="http://schemas.microsoft.com/office/drawing/2014/main" id="{CF8F506C-096D-434B-8C0A-B784CA4AC7A9}"/>
              </a:ext>
            </a:extLst>
          </p:cNvPr>
          <p:cNvSpPr>
            <a:spLocks noGrp="1"/>
          </p:cNvSpPr>
          <p:nvPr>
            <p:ph type="body" sz="quarter" idx="15" hasCustomPrompt="1"/>
          </p:nvPr>
        </p:nvSpPr>
        <p:spPr>
          <a:xfrm>
            <a:off x="3548746" y="2154063"/>
            <a:ext cx="2383972" cy="1422437"/>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1" name="Text Placeholder 15">
            <a:extLst>
              <a:ext uri="{FF2B5EF4-FFF2-40B4-BE49-F238E27FC236}">
                <a16:creationId xmlns:a16="http://schemas.microsoft.com/office/drawing/2014/main" id="{1DC47ED6-4130-40E7-8FC9-D611942ACAA4}"/>
              </a:ext>
            </a:extLst>
          </p:cNvPr>
          <p:cNvSpPr>
            <a:spLocks noGrp="1"/>
          </p:cNvSpPr>
          <p:nvPr>
            <p:ph type="body" sz="quarter" idx="16" hasCustomPrompt="1"/>
          </p:nvPr>
        </p:nvSpPr>
        <p:spPr>
          <a:xfrm>
            <a:off x="3548746" y="178763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2" name="Text Placeholder 30">
            <a:extLst>
              <a:ext uri="{FF2B5EF4-FFF2-40B4-BE49-F238E27FC236}">
                <a16:creationId xmlns:a16="http://schemas.microsoft.com/office/drawing/2014/main" id="{ED4BD005-97C0-42DC-8C08-6B9F4DB00199}"/>
              </a:ext>
            </a:extLst>
          </p:cNvPr>
          <p:cNvSpPr>
            <a:spLocks noGrp="1"/>
          </p:cNvSpPr>
          <p:nvPr>
            <p:ph type="body" sz="quarter" idx="17" hasCustomPrompt="1"/>
          </p:nvPr>
        </p:nvSpPr>
        <p:spPr>
          <a:xfrm>
            <a:off x="838200" y="4415035"/>
            <a:ext cx="2383973" cy="1332622"/>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dirty="0"/>
              <a:t>Click to add text</a:t>
            </a:r>
          </a:p>
        </p:txBody>
      </p:sp>
      <p:sp>
        <p:nvSpPr>
          <p:cNvPr id="13" name="Text Placeholder 15">
            <a:extLst>
              <a:ext uri="{FF2B5EF4-FFF2-40B4-BE49-F238E27FC236}">
                <a16:creationId xmlns:a16="http://schemas.microsoft.com/office/drawing/2014/main" id="{96E60615-9B40-4EAF-87C7-81C56B101A9B}"/>
              </a:ext>
            </a:extLst>
          </p:cNvPr>
          <p:cNvSpPr>
            <a:spLocks noGrp="1"/>
          </p:cNvSpPr>
          <p:nvPr>
            <p:ph type="body" sz="quarter" idx="18" hasCustomPrompt="1"/>
          </p:nvPr>
        </p:nvSpPr>
        <p:spPr>
          <a:xfrm>
            <a:off x="838200" y="4048610"/>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4" name="Text Placeholder 30">
            <a:extLst>
              <a:ext uri="{FF2B5EF4-FFF2-40B4-BE49-F238E27FC236}">
                <a16:creationId xmlns:a16="http://schemas.microsoft.com/office/drawing/2014/main" id="{A88908D1-7E92-448F-A890-1C2E229F6C4F}"/>
              </a:ext>
            </a:extLst>
          </p:cNvPr>
          <p:cNvSpPr>
            <a:spLocks noGrp="1"/>
          </p:cNvSpPr>
          <p:nvPr>
            <p:ph type="body" sz="quarter" idx="19" hasCustomPrompt="1"/>
          </p:nvPr>
        </p:nvSpPr>
        <p:spPr>
          <a:xfrm>
            <a:off x="3548746" y="4415035"/>
            <a:ext cx="2383972" cy="1332622"/>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5" name="Text Placeholder 15">
            <a:extLst>
              <a:ext uri="{FF2B5EF4-FFF2-40B4-BE49-F238E27FC236}">
                <a16:creationId xmlns:a16="http://schemas.microsoft.com/office/drawing/2014/main" id="{1BD5AD54-7BC4-4C94-BE3A-18B3144A2BB9}"/>
              </a:ext>
            </a:extLst>
          </p:cNvPr>
          <p:cNvSpPr>
            <a:spLocks noGrp="1"/>
          </p:cNvSpPr>
          <p:nvPr>
            <p:ph type="body" sz="quarter" idx="20" hasCustomPrompt="1"/>
          </p:nvPr>
        </p:nvSpPr>
        <p:spPr>
          <a:xfrm>
            <a:off x="3548746" y="4048610"/>
            <a:ext cx="2383972" cy="464399"/>
          </a:xfrm>
          <a:prstGeom prst="rect">
            <a:avLst/>
          </a:prstGeom>
        </p:spPr>
        <p:txBody>
          <a:bodyPr anchor="ctr"/>
          <a:lstStyle>
            <a:lvl1pPr marL="0" indent="0" algn="l">
              <a:buNone/>
              <a:defRPr sz="1400" kern="1200" cap="all" spc="200" baseline="0">
                <a:solidFill>
                  <a:schemeClr val="bg1"/>
                </a:solidFill>
                <a:latin typeface="+mj-lt"/>
              </a:defRPr>
            </a:lvl1pPr>
          </a:lstStyle>
          <a:p>
            <a:pPr lvl="0"/>
            <a:r>
              <a:rPr lang="en-US"/>
              <a:t>Click to add subtitle</a:t>
            </a:r>
          </a:p>
        </p:txBody>
      </p:sp>
      <p:sp>
        <p:nvSpPr>
          <p:cNvPr id="16" name="Title 1">
            <a:extLst>
              <a:ext uri="{FF2B5EF4-FFF2-40B4-BE49-F238E27FC236}">
                <a16:creationId xmlns:a16="http://schemas.microsoft.com/office/drawing/2014/main" id="{D3673029-D2A1-4074-ACCA-13D6DE34D6BC}"/>
              </a:ext>
            </a:extLst>
          </p:cNvPr>
          <p:cNvSpPr>
            <a:spLocks noGrp="1"/>
          </p:cNvSpPr>
          <p:nvPr>
            <p:ph type="ctrTitle" hasCustomPrompt="1"/>
          </p:nvPr>
        </p:nvSpPr>
        <p:spPr>
          <a:xfrm>
            <a:off x="838201" y="893045"/>
            <a:ext cx="5094517" cy="296676"/>
          </a:xfrm>
          <a:prstGeom prst="rect">
            <a:avLst/>
          </a:prstGeom>
        </p:spPr>
        <p:txBody>
          <a:bodyPr anchor="ctr"/>
          <a:lstStyle>
            <a:lvl1pPr algn="l">
              <a:defRPr sz="2200" cap="all" spc="200" baseline="0">
                <a:solidFill>
                  <a:schemeClr val="bg1">
                    <a:lumMod val="95000"/>
                  </a:schemeClr>
                </a:solidFill>
                <a:latin typeface="+mj-lt"/>
              </a:defRPr>
            </a:lvl1pPr>
          </a:lstStyle>
          <a:p>
            <a:r>
              <a:rPr lang="en-US"/>
              <a:t>Click to add title</a:t>
            </a:r>
          </a:p>
        </p:txBody>
      </p:sp>
    </p:spTree>
    <p:extLst>
      <p:ext uri="{BB962C8B-B14F-4D97-AF65-F5344CB8AC3E}">
        <p14:creationId xmlns:p14="http://schemas.microsoft.com/office/powerpoint/2010/main" val="389264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bg>
      <p:bgPr>
        <a:solidFill>
          <a:schemeClr val="bg1">
            <a:lumMod val="50000"/>
          </a:schemeClr>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20E9FD2F-C591-4424-9786-FC0584ED99A8}"/>
              </a:ext>
            </a:extLst>
          </p:cNvPr>
          <p:cNvSpPr>
            <a:spLocks noGrp="1"/>
          </p:cNvSpPr>
          <p:nvPr>
            <p:ph type="pic" sz="quarter" idx="13" hasCustomPrompt="1"/>
          </p:nvPr>
        </p:nvSpPr>
        <p:spPr>
          <a:xfrm>
            <a:off x="-4281" y="3429000"/>
            <a:ext cx="12196282" cy="3429001"/>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0" name="Text Placeholder 4">
            <a:extLst>
              <a:ext uri="{FF2B5EF4-FFF2-40B4-BE49-F238E27FC236}">
                <a16:creationId xmlns:a16="http://schemas.microsoft.com/office/drawing/2014/main" id="{53A582BA-E159-4C50-B38C-77C5DBB401BA}"/>
              </a:ext>
            </a:extLst>
          </p:cNvPr>
          <p:cNvSpPr>
            <a:spLocks noGrp="1"/>
          </p:cNvSpPr>
          <p:nvPr>
            <p:ph type="body" sz="quarter" idx="20" hasCustomPrompt="1"/>
          </p:nvPr>
        </p:nvSpPr>
        <p:spPr>
          <a:xfrm>
            <a:off x="838200" y="-2355262"/>
            <a:ext cx="11353799" cy="5551580"/>
          </a:xfrm>
          <a:prstGeom prst="rect">
            <a:avLst/>
          </a:prstGeom>
        </p:spPr>
        <p:txBody>
          <a:bodyPr anchor="ctr"/>
          <a:lstStyle>
            <a:lvl1pPr marL="0" indent="0" algn="r">
              <a:lnSpc>
                <a:spcPct val="100000"/>
              </a:lnSpc>
              <a:spcBef>
                <a:spcPts val="1500"/>
              </a:spcBef>
              <a:buNone/>
              <a:defRPr sz="50000" baseline="0">
                <a:solidFill>
                  <a:schemeClr val="bg1">
                    <a:alpha val="5000"/>
                  </a:schemeClr>
                </a:solidFill>
                <a:latin typeface="Kunstler Script" panose="030304020206070D0D06" pitchFamily="66" charset="0"/>
              </a:defRPr>
            </a:lvl1pPr>
          </a:lstStyle>
          <a:p>
            <a:pPr lvl="0"/>
            <a:r>
              <a:rPr lang="en-US" dirty="0"/>
              <a:t>Benefits</a:t>
            </a:r>
          </a:p>
        </p:txBody>
      </p:sp>
      <p:sp>
        <p:nvSpPr>
          <p:cNvPr id="3" name="Date Placeholder 2">
            <a:extLst>
              <a:ext uri="{FF2B5EF4-FFF2-40B4-BE49-F238E27FC236}">
                <a16:creationId xmlns:a16="http://schemas.microsoft.com/office/drawing/2014/main" id="{AF03B677-4EE8-4758-B5E7-E0E64796354E}"/>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id="{5048A148-5926-44EC-857E-A52EE5AB851F}"/>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C0ACD214-48A4-4D6C-9016-FDB6AD88C755}"/>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4655EB74-3BFE-4C75-92A7-86B8A0870A27}"/>
              </a:ext>
            </a:extLst>
          </p:cNvPr>
          <p:cNvSpPr>
            <a:spLocks noGrp="1"/>
          </p:cNvSpPr>
          <p:nvPr>
            <p:ph type="ctrTitle" hasCustomPrompt="1"/>
          </p:nvPr>
        </p:nvSpPr>
        <p:spPr>
          <a:xfrm>
            <a:off x="838200" y="727508"/>
            <a:ext cx="10515600"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8" name="Subtitle 2">
            <a:extLst>
              <a:ext uri="{FF2B5EF4-FFF2-40B4-BE49-F238E27FC236}">
                <a16:creationId xmlns:a16="http://schemas.microsoft.com/office/drawing/2014/main" id="{6EBA1834-F4E8-4C34-9017-E3D85F613D44}"/>
              </a:ext>
            </a:extLst>
          </p:cNvPr>
          <p:cNvSpPr>
            <a:spLocks noGrp="1"/>
          </p:cNvSpPr>
          <p:nvPr>
            <p:ph type="subTitle" idx="1" hasCustomPrompt="1"/>
          </p:nvPr>
        </p:nvSpPr>
        <p:spPr>
          <a:xfrm>
            <a:off x="838200" y="1453589"/>
            <a:ext cx="10515600" cy="1518211"/>
          </a:xfrm>
          <a:prstGeom prst="rect">
            <a:avLst/>
          </a:prstGeom>
        </p:spPr>
        <p:txBody>
          <a:bodyPr/>
          <a:lstStyle>
            <a:lvl1pPr marL="0" indent="0" algn="ctr">
              <a:lnSpc>
                <a:spcPct val="125000"/>
              </a:lnSpc>
              <a:spcBef>
                <a:spcPts val="0"/>
              </a:spcBef>
              <a:spcAft>
                <a:spcPts val="1000"/>
              </a:spcAft>
              <a:buNone/>
              <a:defRPr sz="1400" spc="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Tree>
    <p:extLst>
      <p:ext uri="{BB962C8B-B14F-4D97-AF65-F5344CB8AC3E}">
        <p14:creationId xmlns:p14="http://schemas.microsoft.com/office/powerpoint/2010/main" val="2113413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accent6"/>
        </a:solidFill>
        <a:effectLst/>
      </p:bgPr>
    </p:bg>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F9C9AE60-466C-4BDA-9E87-7701D81CFE3C}"/>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4" name="Text Placeholder 4">
            <a:extLst>
              <a:ext uri="{FF2B5EF4-FFF2-40B4-BE49-F238E27FC236}">
                <a16:creationId xmlns:a16="http://schemas.microsoft.com/office/drawing/2014/main" id="{4DF025DF-FE0B-4046-8687-417DFBEB3113}"/>
              </a:ext>
            </a:extLst>
          </p:cNvPr>
          <p:cNvSpPr>
            <a:spLocks noGrp="1"/>
          </p:cNvSpPr>
          <p:nvPr>
            <p:ph type="body" sz="quarter" idx="20" hasCustomPrompt="1"/>
          </p:nvPr>
        </p:nvSpPr>
        <p:spPr>
          <a:xfrm>
            <a:off x="-3250937" y="1278117"/>
            <a:ext cx="19788513" cy="2514600"/>
          </a:xfrm>
          <a:prstGeom prst="rect">
            <a:avLst/>
          </a:prstGeom>
        </p:spPr>
        <p:txBody>
          <a:bodyPr/>
          <a:lstStyle>
            <a:lvl1pPr marL="0" indent="0" algn="ctr">
              <a:lnSpc>
                <a:spcPct val="40000"/>
              </a:lnSpc>
              <a:spcBef>
                <a:spcPts val="0"/>
              </a:spcBef>
              <a:buNone/>
              <a:defRPr sz="50000" baseline="0">
                <a:solidFill>
                  <a:schemeClr val="bg1">
                    <a:alpha val="8000"/>
                  </a:schemeClr>
                </a:solidFill>
                <a:latin typeface="Kunstler Script" panose="030304020206070D0D06" pitchFamily="66" charset="0"/>
              </a:defRPr>
            </a:lvl1pPr>
          </a:lstStyle>
          <a:p>
            <a:r>
              <a:rPr lang="en-US" dirty="0"/>
              <a:t>Company</a:t>
            </a:r>
          </a:p>
        </p:txBody>
      </p:sp>
      <p:sp>
        <p:nvSpPr>
          <p:cNvPr id="6" name="Title 1">
            <a:extLst>
              <a:ext uri="{FF2B5EF4-FFF2-40B4-BE49-F238E27FC236}">
                <a16:creationId xmlns:a16="http://schemas.microsoft.com/office/drawing/2014/main" id="{254DB932-57BE-437E-B336-17F289AFD79B}"/>
              </a:ext>
            </a:extLst>
          </p:cNvPr>
          <p:cNvSpPr>
            <a:spLocks noGrp="1"/>
          </p:cNvSpPr>
          <p:nvPr>
            <p:ph type="ctrTitle" hasCustomPrompt="1"/>
          </p:nvPr>
        </p:nvSpPr>
        <p:spPr>
          <a:xfrm>
            <a:off x="1253218" y="2685143"/>
            <a:ext cx="9685563" cy="1487714"/>
          </a:xfrm>
          <a:prstGeom prst="rect">
            <a:avLst/>
          </a:prstGeom>
        </p:spPr>
        <p:txBody>
          <a:bodyPr anchor="ctr"/>
          <a:lstStyle>
            <a:lvl1pPr algn="ctr">
              <a:defRPr sz="5000" cap="all" spc="200" baseline="0">
                <a:solidFill>
                  <a:schemeClr val="accent6">
                    <a:lumMod val="10000"/>
                    <a:lumOff val="90000"/>
                  </a:schemeClr>
                </a:solidFill>
                <a:latin typeface="Avenir Next LT Pro" panose="020B0504020202020204" pitchFamily="34" charset="0"/>
              </a:defRPr>
            </a:lvl1pPr>
          </a:lstStyle>
          <a:p>
            <a:r>
              <a:rPr lang="en-US"/>
              <a:t>Click to add title</a:t>
            </a:r>
          </a:p>
        </p:txBody>
      </p:sp>
    </p:spTree>
    <p:extLst>
      <p:ext uri="{BB962C8B-B14F-4D97-AF65-F5344CB8AC3E}">
        <p14:creationId xmlns:p14="http://schemas.microsoft.com/office/powerpoint/2010/main" val="782318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bg>
      <p:bgPr>
        <a:solidFill>
          <a:schemeClr val="accent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F9D74B8-165B-49A6-ACBB-8B7950289D66}"/>
              </a:ext>
            </a:extLst>
          </p:cNvPr>
          <p:cNvSpPr>
            <a:spLocks noGrp="1"/>
          </p:cNvSpPr>
          <p:nvPr>
            <p:ph type="pic" sz="quarter" idx="13" hasCustomPrompt="1"/>
          </p:nvPr>
        </p:nvSpPr>
        <p:spPr>
          <a:xfrm>
            <a:off x="6096001" y="0"/>
            <a:ext cx="609600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21" name="Text Placeholder 4">
            <a:extLst>
              <a:ext uri="{FF2B5EF4-FFF2-40B4-BE49-F238E27FC236}">
                <a16:creationId xmlns:a16="http://schemas.microsoft.com/office/drawing/2014/main" id="{00B316D0-6EE1-4FB2-A993-B0CD4CFE5026}"/>
              </a:ext>
            </a:extLst>
          </p:cNvPr>
          <p:cNvSpPr>
            <a:spLocks noGrp="1"/>
          </p:cNvSpPr>
          <p:nvPr>
            <p:ph type="body" sz="quarter" idx="19" hasCustomPrompt="1"/>
          </p:nvPr>
        </p:nvSpPr>
        <p:spPr>
          <a:xfrm>
            <a:off x="-1325217" y="3977202"/>
            <a:ext cx="16229934" cy="2852057"/>
          </a:xfrm>
          <a:prstGeom prst="rect">
            <a:avLst/>
          </a:prstGeom>
        </p:spPr>
        <p:txBody>
          <a:bodyPr/>
          <a:lstStyle>
            <a:lvl1pPr marL="0" indent="0" algn="r">
              <a:lnSpc>
                <a:spcPct val="50000"/>
              </a:lnSpc>
              <a:spcBef>
                <a:spcPts val="0"/>
              </a:spcBef>
              <a:buNone/>
              <a:defRPr sz="50000" baseline="0">
                <a:solidFill>
                  <a:schemeClr val="bg1">
                    <a:alpha val="8000"/>
                  </a:schemeClr>
                </a:solidFill>
                <a:latin typeface="Kunstler Script" panose="030304020206070D0D06" pitchFamily="66" charset="0"/>
              </a:defRPr>
            </a:lvl1pPr>
          </a:lstStyle>
          <a:p>
            <a:r>
              <a:rPr lang="en-US" dirty="0"/>
              <a:t>Business</a:t>
            </a:r>
          </a:p>
        </p:txBody>
      </p:sp>
      <p:sp>
        <p:nvSpPr>
          <p:cNvPr id="5" name="Date Placeholder 4">
            <a:extLst>
              <a:ext uri="{FF2B5EF4-FFF2-40B4-BE49-F238E27FC236}">
                <a16:creationId xmlns:a16="http://schemas.microsoft.com/office/drawing/2014/main" id="{6D10495B-28B8-4389-8E1C-F335846C93C2}"/>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6" name="Footer Placeholder 5">
            <a:extLst>
              <a:ext uri="{FF2B5EF4-FFF2-40B4-BE49-F238E27FC236}">
                <a16:creationId xmlns:a16="http://schemas.microsoft.com/office/drawing/2014/main" id="{841E258A-A128-4BAF-B8C3-723C638236F6}"/>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7" name="Slide Number Placeholder 6">
            <a:extLst>
              <a:ext uri="{FF2B5EF4-FFF2-40B4-BE49-F238E27FC236}">
                <a16:creationId xmlns:a16="http://schemas.microsoft.com/office/drawing/2014/main" id="{AD369002-18F2-427F-A791-0E26DD2F0A57}"/>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dirty="0"/>
          </a:p>
        </p:txBody>
      </p:sp>
      <p:sp>
        <p:nvSpPr>
          <p:cNvPr id="9" name="Subtitle 2">
            <a:extLst>
              <a:ext uri="{FF2B5EF4-FFF2-40B4-BE49-F238E27FC236}">
                <a16:creationId xmlns:a16="http://schemas.microsoft.com/office/drawing/2014/main" id="{23AD8AD8-9C40-44FB-8FF8-815C53458223}"/>
              </a:ext>
            </a:extLst>
          </p:cNvPr>
          <p:cNvSpPr>
            <a:spLocks noGrp="1"/>
          </p:cNvSpPr>
          <p:nvPr>
            <p:ph type="subTitle" idx="1" hasCustomPrompt="1"/>
          </p:nvPr>
        </p:nvSpPr>
        <p:spPr>
          <a:xfrm>
            <a:off x="838199" y="2067161"/>
            <a:ext cx="4386945" cy="1006199"/>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0" name="Text Placeholder 15">
            <a:extLst>
              <a:ext uri="{FF2B5EF4-FFF2-40B4-BE49-F238E27FC236}">
                <a16:creationId xmlns:a16="http://schemas.microsoft.com/office/drawing/2014/main" id="{1411AFC0-5C52-4C0E-AD29-3DFFD3039CEC}"/>
              </a:ext>
            </a:extLst>
          </p:cNvPr>
          <p:cNvSpPr>
            <a:spLocks noGrp="1"/>
          </p:cNvSpPr>
          <p:nvPr>
            <p:ph type="body" sz="quarter" idx="14" hasCustomPrompt="1"/>
          </p:nvPr>
        </p:nvSpPr>
        <p:spPr>
          <a:xfrm>
            <a:off x="838199" y="1766051"/>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11" name="Title 1">
            <a:extLst>
              <a:ext uri="{FF2B5EF4-FFF2-40B4-BE49-F238E27FC236}">
                <a16:creationId xmlns:a16="http://schemas.microsoft.com/office/drawing/2014/main" id="{42010AEB-C0FD-48C8-A1FA-1BD96B6A548E}"/>
              </a:ext>
            </a:extLst>
          </p:cNvPr>
          <p:cNvSpPr>
            <a:spLocks noGrp="1"/>
          </p:cNvSpPr>
          <p:nvPr>
            <p:ph type="ctrTitle" hasCustomPrompt="1"/>
          </p:nvPr>
        </p:nvSpPr>
        <p:spPr>
          <a:xfrm>
            <a:off x="838200" y="722217"/>
            <a:ext cx="4386945" cy="639955"/>
          </a:xfrm>
          <a:prstGeom prst="rect">
            <a:avLst/>
          </a:prstGeom>
        </p:spPr>
        <p:txBody>
          <a:bodyPr anchor="ctr"/>
          <a:lstStyle>
            <a:lvl1pPr algn="l">
              <a:defRPr sz="2200" cap="all" spc="200" baseline="0">
                <a:solidFill>
                  <a:schemeClr val="bg1">
                    <a:lumMod val="95000"/>
                  </a:schemeClr>
                </a:solidFill>
                <a:latin typeface="+mj-lt"/>
              </a:defRPr>
            </a:lvl1pPr>
          </a:lstStyle>
          <a:p>
            <a:r>
              <a:rPr lang="en-US"/>
              <a:t>Click to add title</a:t>
            </a:r>
          </a:p>
        </p:txBody>
      </p:sp>
      <p:sp>
        <p:nvSpPr>
          <p:cNvPr id="15" name="Text Placeholder 15">
            <a:extLst>
              <a:ext uri="{FF2B5EF4-FFF2-40B4-BE49-F238E27FC236}">
                <a16:creationId xmlns:a16="http://schemas.microsoft.com/office/drawing/2014/main" id="{8B45D3B9-84F4-4A17-9D4D-8CBE603A1433}"/>
              </a:ext>
            </a:extLst>
          </p:cNvPr>
          <p:cNvSpPr>
            <a:spLocks noGrp="1"/>
          </p:cNvSpPr>
          <p:nvPr>
            <p:ph type="body" sz="quarter" idx="15" hasCustomPrompt="1"/>
          </p:nvPr>
        </p:nvSpPr>
        <p:spPr>
          <a:xfrm>
            <a:off x="838199" y="3199611"/>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18" name="Text Placeholder 17">
            <a:extLst>
              <a:ext uri="{FF2B5EF4-FFF2-40B4-BE49-F238E27FC236}">
                <a16:creationId xmlns:a16="http://schemas.microsoft.com/office/drawing/2014/main" id="{27A1B57C-13D8-4BB6-9D45-D83EB1BD6657}"/>
              </a:ext>
            </a:extLst>
          </p:cNvPr>
          <p:cNvSpPr>
            <a:spLocks noGrp="1"/>
          </p:cNvSpPr>
          <p:nvPr>
            <p:ph type="body" sz="quarter" idx="16" hasCustomPrompt="1"/>
          </p:nvPr>
        </p:nvSpPr>
        <p:spPr>
          <a:xfrm>
            <a:off x="838200" y="3512803"/>
            <a:ext cx="4386758" cy="1006475"/>
          </a:xfrm>
          <a:prstGeom prst="rect">
            <a:avLst/>
          </a:prstGeom>
        </p:spPr>
        <p:txBody>
          <a:bodyPr/>
          <a:lstStyle>
            <a:lvl1pPr marL="0" indent="0">
              <a:lnSpc>
                <a:spcPct val="125000"/>
              </a:lnSpc>
              <a:spcBef>
                <a:spcPts val="0"/>
              </a:spcBef>
              <a:buNone/>
              <a:defRPr sz="1400" spc="100" baseline="0">
                <a:solidFill>
                  <a:schemeClr val="bg1"/>
                </a:solidFill>
              </a:defRPr>
            </a:lvl1pPr>
          </a:lstStyle>
          <a:p>
            <a:r>
              <a:rPr lang="en-US"/>
              <a:t>Click to add text</a:t>
            </a:r>
          </a:p>
        </p:txBody>
      </p:sp>
      <p:sp>
        <p:nvSpPr>
          <p:cNvPr id="19" name="Text Placeholder 15">
            <a:extLst>
              <a:ext uri="{FF2B5EF4-FFF2-40B4-BE49-F238E27FC236}">
                <a16:creationId xmlns:a16="http://schemas.microsoft.com/office/drawing/2014/main" id="{2301C86B-1946-426F-9494-C64455A7E670}"/>
              </a:ext>
            </a:extLst>
          </p:cNvPr>
          <p:cNvSpPr>
            <a:spLocks noGrp="1"/>
          </p:cNvSpPr>
          <p:nvPr>
            <p:ph type="body" sz="quarter" idx="17" hasCustomPrompt="1"/>
          </p:nvPr>
        </p:nvSpPr>
        <p:spPr>
          <a:xfrm>
            <a:off x="837976" y="4643683"/>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20" name="Text Placeholder 17">
            <a:extLst>
              <a:ext uri="{FF2B5EF4-FFF2-40B4-BE49-F238E27FC236}">
                <a16:creationId xmlns:a16="http://schemas.microsoft.com/office/drawing/2014/main" id="{3BD347B5-FD69-4D61-BBDA-09FB8EF51B58}"/>
              </a:ext>
            </a:extLst>
          </p:cNvPr>
          <p:cNvSpPr>
            <a:spLocks noGrp="1"/>
          </p:cNvSpPr>
          <p:nvPr>
            <p:ph type="body" sz="quarter" idx="18" hasCustomPrompt="1"/>
          </p:nvPr>
        </p:nvSpPr>
        <p:spPr>
          <a:xfrm>
            <a:off x="837977" y="4956875"/>
            <a:ext cx="4386758" cy="1006475"/>
          </a:xfrm>
          <a:prstGeom prst="rect">
            <a:avLst/>
          </a:prstGeom>
        </p:spPr>
        <p:txBody>
          <a:bodyPr/>
          <a:lstStyle>
            <a:lvl1pPr marL="0" indent="0">
              <a:lnSpc>
                <a:spcPct val="125000"/>
              </a:lnSpc>
              <a:spcBef>
                <a:spcPts val="0"/>
              </a:spcBef>
              <a:buNone/>
              <a:defRPr sz="1400" spc="100" baseline="0">
                <a:solidFill>
                  <a:schemeClr val="bg1"/>
                </a:solidFill>
              </a:defRPr>
            </a:lvl1pPr>
          </a:lstStyle>
          <a:p>
            <a:r>
              <a:rPr lang="en-US"/>
              <a:t>Click to add text</a:t>
            </a:r>
          </a:p>
        </p:txBody>
      </p:sp>
      <p:cxnSp>
        <p:nvCxnSpPr>
          <p:cNvPr id="2" name="Straight Connector 1">
            <a:extLst>
              <a:ext uri="{FF2B5EF4-FFF2-40B4-BE49-F238E27FC236}">
                <a16:creationId xmlns:a16="http://schemas.microsoft.com/office/drawing/2014/main" id="{ACBD29BE-7E3F-457E-808D-E151E479D755}"/>
              </a:ext>
            </a:extLst>
          </p:cNvPr>
          <p:cNvCxnSpPr>
            <a:cxnSpLocks/>
          </p:cNvCxnSpPr>
          <p:nvPr userDrawn="1"/>
        </p:nvCxnSpPr>
        <p:spPr>
          <a:xfrm>
            <a:off x="590349" y="923365"/>
            <a:ext cx="0" cy="5934635"/>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640302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bg>
      <p:bgPr>
        <a:solidFill>
          <a:schemeClr val="accent6"/>
        </a:solidFill>
        <a:effectLst/>
      </p:bgPr>
    </p:bg>
    <p:spTree>
      <p:nvGrpSpPr>
        <p:cNvPr id="1" name=""/>
        <p:cNvGrpSpPr/>
        <p:nvPr/>
      </p:nvGrpSpPr>
      <p:grpSpPr>
        <a:xfrm>
          <a:off x="0" y="0"/>
          <a:ext cx="0" cy="0"/>
          <a:chOff x="0" y="0"/>
          <a:chExt cx="0" cy="0"/>
        </a:xfrm>
      </p:grpSpPr>
      <p:sp>
        <p:nvSpPr>
          <p:cNvPr id="18" name="Text Placeholder 4">
            <a:extLst>
              <a:ext uri="{FF2B5EF4-FFF2-40B4-BE49-F238E27FC236}">
                <a16:creationId xmlns:a16="http://schemas.microsoft.com/office/drawing/2014/main" id="{4721D2A8-92CC-4A4D-9252-1D5E72D9996D}"/>
              </a:ext>
            </a:extLst>
          </p:cNvPr>
          <p:cNvSpPr>
            <a:spLocks noGrp="1"/>
          </p:cNvSpPr>
          <p:nvPr>
            <p:ph type="body" sz="quarter" idx="26" hasCustomPrompt="1"/>
          </p:nvPr>
        </p:nvSpPr>
        <p:spPr>
          <a:xfrm>
            <a:off x="0" y="0"/>
            <a:ext cx="13879773" cy="2514600"/>
          </a:xfrm>
          <a:prstGeom prst="rect">
            <a:avLst/>
          </a:prstGeom>
        </p:spPr>
        <p:txBody>
          <a:bodyPr/>
          <a:lstStyle>
            <a:lvl1pPr marL="0" indent="0" algn="r">
              <a:lnSpc>
                <a:spcPct val="40000"/>
              </a:lnSpc>
              <a:spcBef>
                <a:spcPts val="0"/>
              </a:spcBef>
              <a:buNone/>
              <a:defRPr sz="50000" baseline="0">
                <a:solidFill>
                  <a:schemeClr val="bg1">
                    <a:alpha val="8000"/>
                  </a:schemeClr>
                </a:solidFill>
                <a:latin typeface="Kunstler Script" panose="030304020206070D0D06" pitchFamily="66" charset="0"/>
              </a:defRPr>
            </a:lvl1pPr>
          </a:lstStyle>
          <a:p>
            <a:r>
              <a:rPr lang="en-US" dirty="0"/>
              <a:t>Market</a:t>
            </a:r>
          </a:p>
        </p:txBody>
      </p:sp>
      <p:sp>
        <p:nvSpPr>
          <p:cNvPr id="5" name="Date Placeholder 4">
            <a:extLst>
              <a:ext uri="{FF2B5EF4-FFF2-40B4-BE49-F238E27FC236}">
                <a16:creationId xmlns:a16="http://schemas.microsoft.com/office/drawing/2014/main" id="{D4D09877-9D5E-4728-9E1B-F801C727CDBA}"/>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6" name="Footer Placeholder 5">
            <a:extLst>
              <a:ext uri="{FF2B5EF4-FFF2-40B4-BE49-F238E27FC236}">
                <a16:creationId xmlns:a16="http://schemas.microsoft.com/office/drawing/2014/main" id="{3435AAD1-49C3-459F-8752-6773813AA19E}"/>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7" name="Slide Number Placeholder 6">
            <a:extLst>
              <a:ext uri="{FF2B5EF4-FFF2-40B4-BE49-F238E27FC236}">
                <a16:creationId xmlns:a16="http://schemas.microsoft.com/office/drawing/2014/main" id="{D0DC1F07-5ADF-4FA1-890D-55E05685BDA8}"/>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8" name="Title 1">
            <a:extLst>
              <a:ext uri="{FF2B5EF4-FFF2-40B4-BE49-F238E27FC236}">
                <a16:creationId xmlns:a16="http://schemas.microsoft.com/office/drawing/2014/main" id="{5E430114-0FFE-44D3-9D11-77F649F9B108}"/>
              </a:ext>
            </a:extLst>
          </p:cNvPr>
          <p:cNvSpPr>
            <a:spLocks noGrp="1"/>
          </p:cNvSpPr>
          <p:nvPr>
            <p:ph type="ctrTitle" hasCustomPrompt="1"/>
          </p:nvPr>
        </p:nvSpPr>
        <p:spPr>
          <a:xfrm>
            <a:off x="7075483" y="1941509"/>
            <a:ext cx="4386945" cy="639955"/>
          </a:xfrm>
          <a:prstGeom prst="rect">
            <a:avLst/>
          </a:prstGeom>
        </p:spPr>
        <p:txBody>
          <a:bodyPr anchor="ctr"/>
          <a:lstStyle>
            <a:lvl1pPr algn="r">
              <a:defRPr sz="2200" cap="all" spc="200" baseline="0">
                <a:solidFill>
                  <a:schemeClr val="bg1"/>
                </a:solidFill>
                <a:latin typeface="+mj-lt"/>
              </a:defRPr>
            </a:lvl1pPr>
          </a:lstStyle>
          <a:p>
            <a:r>
              <a:rPr lang="en-US"/>
              <a:t>Click to add title</a:t>
            </a:r>
          </a:p>
        </p:txBody>
      </p:sp>
      <p:sp>
        <p:nvSpPr>
          <p:cNvPr id="9" name="Text Placeholder 14">
            <a:extLst>
              <a:ext uri="{FF2B5EF4-FFF2-40B4-BE49-F238E27FC236}">
                <a16:creationId xmlns:a16="http://schemas.microsoft.com/office/drawing/2014/main" id="{4A448A10-6C5A-42B4-AFD7-DF6DD58F0737}"/>
              </a:ext>
            </a:extLst>
          </p:cNvPr>
          <p:cNvSpPr>
            <a:spLocks noGrp="1"/>
          </p:cNvSpPr>
          <p:nvPr>
            <p:ph type="body" sz="quarter" idx="20" hasCustomPrompt="1"/>
          </p:nvPr>
        </p:nvSpPr>
        <p:spPr>
          <a:xfrm>
            <a:off x="860223" y="4076963"/>
            <a:ext cx="2834640"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0" name="Text Placeholder 10">
            <a:extLst>
              <a:ext uri="{FF2B5EF4-FFF2-40B4-BE49-F238E27FC236}">
                <a16:creationId xmlns:a16="http://schemas.microsoft.com/office/drawing/2014/main" id="{6D1B0E05-9C40-4BB7-B07F-D8FD6B11F6AF}"/>
              </a:ext>
            </a:extLst>
          </p:cNvPr>
          <p:cNvSpPr>
            <a:spLocks noGrp="1"/>
          </p:cNvSpPr>
          <p:nvPr>
            <p:ph type="body" sz="quarter" idx="14" hasCustomPrompt="1"/>
          </p:nvPr>
        </p:nvSpPr>
        <p:spPr>
          <a:xfrm>
            <a:off x="1070773"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sp>
        <p:nvSpPr>
          <p:cNvPr id="11" name="Text Placeholder 14">
            <a:extLst>
              <a:ext uri="{FF2B5EF4-FFF2-40B4-BE49-F238E27FC236}">
                <a16:creationId xmlns:a16="http://schemas.microsoft.com/office/drawing/2014/main" id="{FF94E508-0A60-413A-9DE0-DE8BDEC1FC2E}"/>
              </a:ext>
            </a:extLst>
          </p:cNvPr>
          <p:cNvSpPr>
            <a:spLocks noGrp="1"/>
          </p:cNvSpPr>
          <p:nvPr>
            <p:ph type="body" sz="quarter" idx="21" hasCustomPrompt="1"/>
          </p:nvPr>
        </p:nvSpPr>
        <p:spPr>
          <a:xfrm>
            <a:off x="4728372" y="4076963"/>
            <a:ext cx="2833338"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2" name="Text Placeholder 14">
            <a:extLst>
              <a:ext uri="{FF2B5EF4-FFF2-40B4-BE49-F238E27FC236}">
                <a16:creationId xmlns:a16="http://schemas.microsoft.com/office/drawing/2014/main" id="{3A34A8A7-647E-4685-A99B-1177931A13C7}"/>
              </a:ext>
            </a:extLst>
          </p:cNvPr>
          <p:cNvSpPr>
            <a:spLocks noGrp="1"/>
          </p:cNvSpPr>
          <p:nvPr>
            <p:ph type="body" sz="quarter" idx="23" hasCustomPrompt="1"/>
          </p:nvPr>
        </p:nvSpPr>
        <p:spPr>
          <a:xfrm>
            <a:off x="8595219" y="4076963"/>
            <a:ext cx="2833339"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3" name="Straight Connector 12">
            <a:extLst>
              <a:ext uri="{FF2B5EF4-FFF2-40B4-BE49-F238E27FC236}">
                <a16:creationId xmlns:a16="http://schemas.microsoft.com/office/drawing/2014/main" id="{FCECDC73-A31B-4C94-AE4B-BDC32D94F1EA}"/>
              </a:ext>
            </a:extLst>
          </p:cNvPr>
          <p:cNvCxnSpPr>
            <a:cxnSpLocks/>
          </p:cNvCxnSpPr>
          <p:nvPr userDrawn="1"/>
        </p:nvCxnSpPr>
        <p:spPr>
          <a:xfrm>
            <a:off x="860223"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Text Placeholder 10">
            <a:extLst>
              <a:ext uri="{FF2B5EF4-FFF2-40B4-BE49-F238E27FC236}">
                <a16:creationId xmlns:a16="http://schemas.microsoft.com/office/drawing/2014/main" id="{DD83A920-6634-4731-94D5-4186C82C6A93}"/>
              </a:ext>
            </a:extLst>
          </p:cNvPr>
          <p:cNvSpPr>
            <a:spLocks noGrp="1"/>
          </p:cNvSpPr>
          <p:nvPr>
            <p:ph type="body" sz="quarter" idx="24" hasCustomPrompt="1"/>
          </p:nvPr>
        </p:nvSpPr>
        <p:spPr>
          <a:xfrm>
            <a:off x="4937619"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sp>
        <p:nvSpPr>
          <p:cNvPr id="15" name="Text Placeholder 10">
            <a:extLst>
              <a:ext uri="{FF2B5EF4-FFF2-40B4-BE49-F238E27FC236}">
                <a16:creationId xmlns:a16="http://schemas.microsoft.com/office/drawing/2014/main" id="{16592B16-F73C-4572-ACB3-FBB03EE7EE7F}"/>
              </a:ext>
            </a:extLst>
          </p:cNvPr>
          <p:cNvSpPr>
            <a:spLocks noGrp="1"/>
          </p:cNvSpPr>
          <p:nvPr>
            <p:ph type="body" sz="quarter" idx="25" hasCustomPrompt="1"/>
          </p:nvPr>
        </p:nvSpPr>
        <p:spPr>
          <a:xfrm>
            <a:off x="8804467"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cxnSp>
        <p:nvCxnSpPr>
          <p:cNvPr id="27" name="Straight Connector 26">
            <a:extLst>
              <a:ext uri="{FF2B5EF4-FFF2-40B4-BE49-F238E27FC236}">
                <a16:creationId xmlns:a16="http://schemas.microsoft.com/office/drawing/2014/main" id="{E8685373-D021-44D0-B9F5-DD46F7C2EACA}"/>
              </a:ext>
            </a:extLst>
          </p:cNvPr>
          <p:cNvCxnSpPr>
            <a:cxnSpLocks/>
          </p:cNvCxnSpPr>
          <p:nvPr userDrawn="1"/>
        </p:nvCxnSpPr>
        <p:spPr>
          <a:xfrm>
            <a:off x="8593917" y="3939883"/>
            <a:ext cx="274111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B6020995-72BD-4944-B899-E6DA4064D131}"/>
              </a:ext>
            </a:extLst>
          </p:cNvPr>
          <p:cNvCxnSpPr>
            <a:cxnSpLocks/>
          </p:cNvCxnSpPr>
          <p:nvPr userDrawn="1"/>
        </p:nvCxnSpPr>
        <p:spPr>
          <a:xfrm>
            <a:off x="4727069"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C0C8E87B-2B7F-4A86-8EE0-6B1F9CDB72CD}"/>
              </a:ext>
            </a:extLst>
          </p:cNvPr>
          <p:cNvCxnSpPr>
            <a:cxnSpLocks/>
          </p:cNvCxnSpPr>
          <p:nvPr userDrawn="1"/>
        </p:nvCxnSpPr>
        <p:spPr>
          <a:xfrm>
            <a:off x="8593917"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009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1A4C966-5542-475A-B224-2E541D9AEB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spc="100" baseline="0">
                <a:solidFill>
                  <a:schemeClr val="bg2">
                    <a:lumMod val="25000"/>
                  </a:schemeClr>
                </a:solidFill>
                <a:latin typeface="Avenir Next LT Pro" panose="020B0504020202020204" pitchFamily="34" charset="0"/>
              </a:defRPr>
            </a:lvl1pPr>
          </a:lstStyle>
          <a:p>
            <a:r>
              <a:rPr lang="en-US" dirty="0"/>
              <a:t>8/03/20XX</a:t>
            </a:r>
          </a:p>
        </p:txBody>
      </p:sp>
      <p:sp>
        <p:nvSpPr>
          <p:cNvPr id="5" name="Footer Placeholder 4">
            <a:extLst>
              <a:ext uri="{FF2B5EF4-FFF2-40B4-BE49-F238E27FC236}">
                <a16:creationId xmlns:a16="http://schemas.microsoft.com/office/drawing/2014/main" id="{68F1E08C-E5A1-412C-88D3-C6BF9430DA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2">
                    <a:lumMod val="25000"/>
                  </a:schemeClr>
                </a:solidFill>
                <a:latin typeface="Avenir Next LT Pro" panose="020B0504020202020204"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466BAFCC-DBDE-4891-B3DD-4B3754E7DD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spc="100" baseline="0">
                <a:solidFill>
                  <a:schemeClr val="bg2">
                    <a:lumMod val="25000"/>
                  </a:schemeClr>
                </a:solidFill>
                <a:latin typeface="Avenir Next LT Pro" panose="020B0504020202020204" pitchFamily="34" charset="0"/>
              </a:defRPr>
            </a:lvl1p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28879585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59" r:id="rId12"/>
    <p:sldLayoutId id="2147483666" r:id="rId13"/>
    <p:sldLayoutId id="2147483667" r:id="rId14"/>
    <p:sldLayoutId id="2147483668" r:id="rId15"/>
    <p:sldLayoutId id="2147483669" r:id="rId16"/>
    <p:sldLayoutId id="2147483663" r:id="rId17"/>
    <p:sldLayoutId id="2147483665" r:id="rId18"/>
    <p:sldLayoutId id="2147483664" r:id="rId19"/>
    <p:sldLayoutId id="2147483661" r:id="rId20"/>
    <p:sldLayoutId id="2147483662"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5.emf"/></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4056CF-DEDB-4079-BF11-FA4761D09BCF}"/>
              </a:ext>
            </a:extLst>
          </p:cNvPr>
          <p:cNvSpPr>
            <a:spLocks noGrp="1"/>
          </p:cNvSpPr>
          <p:nvPr>
            <p:ph type="ctrTitle"/>
          </p:nvPr>
        </p:nvSpPr>
        <p:spPr>
          <a:xfrm>
            <a:off x="7677150" y="0"/>
            <a:ext cx="4514850" cy="2616717"/>
          </a:xfrm>
        </p:spPr>
        <p:txBody>
          <a:bodyPr/>
          <a:lstStyle/>
          <a:p>
            <a:r>
              <a:rPr lang="en-GB" sz="4000" kern="100" dirty="0">
                <a:solidFill>
                  <a:schemeClr val="bg2"/>
                </a:solidFill>
                <a:effectLst/>
                <a:latin typeface="Times New Roman" panose="02020603050405020304" pitchFamily="18" charset="0"/>
                <a:ea typeface="Times New Roman" panose="02020603050405020304" pitchFamily="18" charset="0"/>
                <a:cs typeface="Times New Roman" panose="02020603050405020304" pitchFamily="18" charset="0"/>
              </a:rPr>
              <a:t>RESTAURANT  REVIEW ANALYSIS</a:t>
            </a:r>
            <a:br>
              <a:rPr lang="en-IN" sz="1800" kern="100" dirty="0">
                <a:effectLst/>
                <a:latin typeface="Calibri" panose="020F0502020204030204" pitchFamily="34" charset="0"/>
                <a:ea typeface="Times New Roman" panose="02020603050405020304" pitchFamily="18" charset="0"/>
                <a:cs typeface="Times New Roman" panose="02020603050405020304" pitchFamily="18" charset="0"/>
              </a:rPr>
            </a:br>
            <a:endParaRPr lang="en-US" dirty="0"/>
          </a:p>
        </p:txBody>
      </p:sp>
      <p:pic>
        <p:nvPicPr>
          <p:cNvPr id="10" name="Picture Placeholder 9">
            <a:extLst>
              <a:ext uri="{FF2B5EF4-FFF2-40B4-BE49-F238E27FC236}">
                <a16:creationId xmlns:a16="http://schemas.microsoft.com/office/drawing/2014/main" id="{B42D2672-2039-08D4-40CC-8287987A9847}"/>
              </a:ext>
            </a:extLst>
          </p:cNvPr>
          <p:cNvPicPr>
            <a:picLocks noGrp="1" noChangeAspect="1"/>
          </p:cNvPicPr>
          <p:nvPr>
            <p:ph type="pic" sz="quarter" idx="10"/>
          </p:nvPr>
        </p:nvPicPr>
        <p:blipFill>
          <a:blip r:embed="rId2"/>
          <a:srcRect t="5335" b="5335"/>
          <a:stretch>
            <a:fillRect/>
          </a:stretch>
        </p:blipFill>
        <p:spPr/>
      </p:pic>
      <p:sp>
        <p:nvSpPr>
          <p:cNvPr id="11" name="TextBox 10">
            <a:extLst>
              <a:ext uri="{FF2B5EF4-FFF2-40B4-BE49-F238E27FC236}">
                <a16:creationId xmlns:a16="http://schemas.microsoft.com/office/drawing/2014/main" id="{9F1D7954-3393-36E1-4BA7-B1357D451A94}"/>
              </a:ext>
            </a:extLst>
          </p:cNvPr>
          <p:cNvSpPr txBox="1"/>
          <p:nvPr/>
        </p:nvSpPr>
        <p:spPr>
          <a:xfrm>
            <a:off x="7826477" y="2998839"/>
            <a:ext cx="4021394" cy="2862322"/>
          </a:xfrm>
          <a:prstGeom prst="rect">
            <a:avLst/>
          </a:prstGeom>
          <a:noFill/>
        </p:spPr>
        <p:txBody>
          <a:bodyPr wrap="square" rtlCol="0">
            <a:spAutoFit/>
          </a:bodyPr>
          <a:lstStyle/>
          <a:p>
            <a:r>
              <a:rPr lang="en-IN" dirty="0">
                <a:solidFill>
                  <a:schemeClr val="bg1"/>
                </a:solidFill>
              </a:rPr>
              <a:t>Batch No -17</a:t>
            </a:r>
          </a:p>
          <a:p>
            <a:r>
              <a:rPr lang="en-IN" dirty="0">
                <a:solidFill>
                  <a:schemeClr val="bg1"/>
                </a:solidFill>
              </a:rPr>
              <a:t>Guide-Ms Flora Ann Mathew</a:t>
            </a:r>
          </a:p>
          <a:p>
            <a:endParaRPr lang="en-IN" dirty="0">
              <a:solidFill>
                <a:schemeClr val="bg1"/>
              </a:solidFill>
            </a:endParaRPr>
          </a:p>
          <a:p>
            <a:r>
              <a:rPr lang="en-IN" dirty="0">
                <a:solidFill>
                  <a:schemeClr val="bg1"/>
                </a:solidFill>
              </a:rPr>
              <a:t>2111cs030016-K.Ashwin Kumar</a:t>
            </a:r>
          </a:p>
          <a:p>
            <a:r>
              <a:rPr lang="en-IN" dirty="0">
                <a:solidFill>
                  <a:schemeClr val="bg1"/>
                </a:solidFill>
              </a:rPr>
              <a:t>2111cs030017-N.Bharath</a:t>
            </a:r>
          </a:p>
          <a:p>
            <a:r>
              <a:rPr lang="en-IN" dirty="0">
                <a:solidFill>
                  <a:schemeClr val="bg1"/>
                </a:solidFill>
              </a:rPr>
              <a:t>2111cs030032-I.Gokul</a:t>
            </a:r>
          </a:p>
          <a:p>
            <a:r>
              <a:rPr lang="en-IN" dirty="0">
                <a:solidFill>
                  <a:schemeClr val="bg1"/>
                </a:solidFill>
              </a:rPr>
              <a:t>2111cs030074-P.Pramod Reddy</a:t>
            </a:r>
          </a:p>
          <a:p>
            <a:r>
              <a:rPr lang="en-IN" dirty="0">
                <a:solidFill>
                  <a:schemeClr val="bg1"/>
                </a:solidFill>
              </a:rPr>
              <a:t>2111cs030084-A.Raghava Krishna</a:t>
            </a:r>
          </a:p>
          <a:p>
            <a:endParaRPr lang="en-IN" dirty="0"/>
          </a:p>
          <a:p>
            <a:endParaRPr lang="en-IN" dirty="0"/>
          </a:p>
        </p:txBody>
      </p:sp>
    </p:spTree>
    <p:extLst>
      <p:ext uri="{BB962C8B-B14F-4D97-AF65-F5344CB8AC3E}">
        <p14:creationId xmlns:p14="http://schemas.microsoft.com/office/powerpoint/2010/main" val="2835773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CC2A221-B199-4A29-BC00-83D349B94F14}"/>
              </a:ext>
            </a:extLst>
          </p:cNvPr>
          <p:cNvSpPr>
            <a:spLocks noGrp="1"/>
          </p:cNvSpPr>
          <p:nvPr>
            <p:ph type="ctrTitle"/>
          </p:nvPr>
        </p:nvSpPr>
        <p:spPr>
          <a:xfrm>
            <a:off x="4397816" y="866321"/>
            <a:ext cx="5094517" cy="296198"/>
          </a:xfrm>
        </p:spPr>
        <p:txBody>
          <a:bodyPr/>
          <a:lstStyle/>
          <a:p>
            <a:r>
              <a:rPr lang="en-US" dirty="0">
                <a:latin typeface="Times New Roman" panose="02020603050405020304" pitchFamily="18" charset="0"/>
                <a:cs typeface="Times New Roman" panose="02020603050405020304" pitchFamily="18" charset="0"/>
              </a:rPr>
              <a:t>Introduction</a:t>
            </a:r>
          </a:p>
        </p:txBody>
      </p:sp>
      <p:pic>
        <p:nvPicPr>
          <p:cNvPr id="9" name="Picture Placeholder 8" descr="A person stirring a pot of food behind shelves with plates">
            <a:extLst>
              <a:ext uri="{FF2B5EF4-FFF2-40B4-BE49-F238E27FC236}">
                <a16:creationId xmlns:a16="http://schemas.microsoft.com/office/drawing/2014/main" id="{4EF477F3-5AC0-413A-B339-D306DD3A25AD}"/>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4038600" cy="6858000"/>
          </a:xfrm>
        </p:spPr>
      </p:pic>
      <p:sp>
        <p:nvSpPr>
          <p:cNvPr id="47" name="Text Placeholder 46">
            <a:extLst>
              <a:ext uri="{FF2B5EF4-FFF2-40B4-BE49-F238E27FC236}">
                <a16:creationId xmlns:a16="http://schemas.microsoft.com/office/drawing/2014/main" id="{F099E783-7CAD-4A11-8139-442FE1A60E45}"/>
              </a:ext>
            </a:extLst>
          </p:cNvPr>
          <p:cNvSpPr>
            <a:spLocks noGrp="1"/>
          </p:cNvSpPr>
          <p:nvPr>
            <p:ph type="body" sz="quarter" idx="21"/>
          </p:nvPr>
        </p:nvSpPr>
        <p:spPr>
          <a:xfrm>
            <a:off x="9492333" y="2149803"/>
            <a:ext cx="2383972" cy="1549920"/>
          </a:xfrm>
        </p:spPr>
        <p:txBody>
          <a:bodyPr/>
          <a:lstStyle/>
          <a:p>
            <a:r>
              <a:rPr lang="en-US" dirty="0"/>
              <a:t>​</a:t>
            </a:r>
          </a:p>
        </p:txBody>
      </p:sp>
      <p:sp>
        <p:nvSpPr>
          <p:cNvPr id="8" name="Subtitle 7">
            <a:extLst>
              <a:ext uri="{FF2B5EF4-FFF2-40B4-BE49-F238E27FC236}">
                <a16:creationId xmlns:a16="http://schemas.microsoft.com/office/drawing/2014/main" id="{10AB3D5E-10D0-B95B-E23A-CD84A72A3A3C}"/>
              </a:ext>
            </a:extLst>
          </p:cNvPr>
          <p:cNvSpPr>
            <a:spLocks noGrp="1"/>
          </p:cNvSpPr>
          <p:nvPr>
            <p:ph type="subTitle" idx="1"/>
          </p:nvPr>
        </p:nvSpPr>
        <p:spPr>
          <a:xfrm>
            <a:off x="4397816" y="1407767"/>
            <a:ext cx="6977748" cy="4583912"/>
          </a:xfrm>
        </p:spPr>
        <p:txBody>
          <a:bodyPr/>
          <a:lstStyle/>
          <a:p>
            <a:r>
              <a:rPr lang="en-US" dirty="0"/>
              <a:t>Restaurant review analysis involves systematically examining customer feedback and reviews from various platforms to gain insights into the restaurant's performance. This process helps restaurants understand customer satisfaction, identify areas for improvement, and enhance overall service quality.</a:t>
            </a:r>
          </a:p>
          <a:p>
            <a:endParaRPr lang="en-US" dirty="0"/>
          </a:p>
          <a:p>
            <a:r>
              <a:rPr lang="en-US" dirty="0"/>
              <a:t>IMPORTANCE</a:t>
            </a:r>
          </a:p>
          <a:p>
            <a:pPr marL="285750" indent="-285750">
              <a:buFont typeface="Arial" panose="020B0604020202020204" pitchFamily="34" charset="0"/>
              <a:buChar char="•"/>
            </a:pPr>
            <a:r>
              <a:rPr lang="en-US" b="1" dirty="0"/>
              <a:t>Customer Feedback</a:t>
            </a:r>
            <a:r>
              <a:rPr lang="en-US" dirty="0"/>
              <a:t>: Provides direct insights from diners about their experiences.</a:t>
            </a:r>
          </a:p>
          <a:p>
            <a:pPr marL="285750" indent="-285750">
              <a:buFont typeface="Arial" panose="020B0604020202020204" pitchFamily="34" charset="0"/>
              <a:buChar char="•"/>
            </a:pPr>
            <a:r>
              <a:rPr lang="en-US" b="1" dirty="0"/>
              <a:t>Improvement Opportunities</a:t>
            </a:r>
            <a:r>
              <a:rPr lang="en-US" dirty="0"/>
              <a:t>: Highlights specific areas where the restaurant can improve, such as food quality, service, or ambiance.</a:t>
            </a:r>
          </a:p>
          <a:p>
            <a:pPr marL="285750" indent="-285750">
              <a:buFont typeface="Arial" panose="020B0604020202020204" pitchFamily="34" charset="0"/>
              <a:buChar char="•"/>
            </a:pPr>
            <a:r>
              <a:rPr lang="en-US" b="1" dirty="0"/>
              <a:t>Decision Making</a:t>
            </a:r>
            <a:r>
              <a:rPr lang="en-US" dirty="0"/>
              <a:t>: Informs data-driven decisions for menu development, marketing strategies, and operational enhancements.</a:t>
            </a:r>
          </a:p>
          <a:p>
            <a:pPr marL="285750" indent="-285750">
              <a:buFont typeface="Arial" panose="020B0604020202020204" pitchFamily="34" charset="0"/>
              <a:buChar char="•"/>
            </a:pPr>
            <a:r>
              <a:rPr lang="en-US" b="1" dirty="0"/>
              <a:t>Competitive Edge</a:t>
            </a:r>
            <a:r>
              <a:rPr lang="en-US" dirty="0"/>
              <a:t>: Helps restaurants stay competitive by understanding market trends and customer preferences</a:t>
            </a:r>
            <a:endParaRPr lang="en-IN" dirty="0"/>
          </a:p>
        </p:txBody>
      </p:sp>
    </p:spTree>
    <p:extLst>
      <p:ext uri="{BB962C8B-B14F-4D97-AF65-F5344CB8AC3E}">
        <p14:creationId xmlns:p14="http://schemas.microsoft.com/office/powerpoint/2010/main" val="30060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ED4BB60-DD93-4AC9-997A-F6E776257F16}"/>
              </a:ext>
            </a:extLst>
          </p:cNvPr>
          <p:cNvSpPr>
            <a:spLocks noGrp="1"/>
          </p:cNvSpPr>
          <p:nvPr>
            <p:ph type="body" sz="quarter" idx="17"/>
          </p:nvPr>
        </p:nvSpPr>
        <p:spPr>
          <a:xfrm>
            <a:off x="891027" y="4312025"/>
            <a:ext cx="3263153" cy="2044325"/>
          </a:xfrm>
        </p:spPr>
        <p:txBody>
          <a:bodyPr/>
          <a:lstStyle/>
          <a:p>
            <a:r>
              <a:rPr lang="en-US" dirty="0"/>
              <a:t>In this step we have collected the</a:t>
            </a:r>
          </a:p>
          <a:p>
            <a:r>
              <a:rPr lang="en-US" dirty="0"/>
              <a:t>Dataset from the Kaggle website </a:t>
            </a:r>
            <a:r>
              <a:rPr lang="en-US" dirty="0" err="1"/>
              <a:t>i.e</a:t>
            </a:r>
            <a:endParaRPr lang="en-US" dirty="0"/>
          </a:p>
          <a:p>
            <a:r>
              <a:rPr lang="en-US" dirty="0"/>
              <a:t>Swiggy Restaurant reviews</a:t>
            </a:r>
          </a:p>
          <a:p>
            <a:r>
              <a:rPr lang="en-US" kern="100" dirty="0">
                <a:solidFill>
                  <a:schemeClr val="bg2"/>
                </a:solidFill>
                <a:latin typeface="Avenir Next LT Pro (Headings)"/>
                <a:ea typeface="Times New Roman" panose="02020603050405020304" pitchFamily="18" charset="0"/>
                <a:cs typeface="Times New Roman" panose="02020603050405020304" pitchFamily="18" charset="0"/>
              </a:rPr>
              <a:t>.</a:t>
            </a:r>
            <a:r>
              <a:rPr lang="en-US" dirty="0"/>
              <a:t> </a:t>
            </a:r>
            <a:endParaRPr lang="en-IN" dirty="0"/>
          </a:p>
        </p:txBody>
      </p:sp>
      <p:sp>
        <p:nvSpPr>
          <p:cNvPr id="8" name="Text Placeholder 7">
            <a:extLst>
              <a:ext uri="{FF2B5EF4-FFF2-40B4-BE49-F238E27FC236}">
                <a16:creationId xmlns:a16="http://schemas.microsoft.com/office/drawing/2014/main" id="{9CFECF47-929B-DFA3-1367-D174FAC776C7}"/>
              </a:ext>
            </a:extLst>
          </p:cNvPr>
          <p:cNvSpPr>
            <a:spLocks noGrp="1"/>
          </p:cNvSpPr>
          <p:nvPr>
            <p:ph type="body" sz="quarter" idx="20"/>
          </p:nvPr>
        </p:nvSpPr>
        <p:spPr>
          <a:xfrm>
            <a:off x="4531018" y="4312025"/>
            <a:ext cx="3034553" cy="911057"/>
          </a:xfrm>
        </p:spPr>
        <p:txBody>
          <a:bodyPr/>
          <a:lstStyle/>
          <a:p>
            <a:r>
              <a:rPr lang="en-US" dirty="0"/>
              <a:t>In this step we have cleaned the dataset by removing unnecessary</a:t>
            </a:r>
          </a:p>
          <a:p>
            <a:r>
              <a:rPr lang="en-US" dirty="0"/>
              <a:t>Rows  </a:t>
            </a:r>
            <a:r>
              <a:rPr lang="en-US" dirty="0" err="1"/>
              <a:t>i.e</a:t>
            </a:r>
            <a:r>
              <a:rPr lang="en-US" dirty="0"/>
              <a:t> the restaurant details of other cities other than Hyderabad</a:t>
            </a:r>
          </a:p>
          <a:p>
            <a:r>
              <a:rPr lang="en-US" dirty="0"/>
              <a:t>and the restaurant details where the rating values are null</a:t>
            </a:r>
          </a:p>
        </p:txBody>
      </p:sp>
      <p:sp>
        <p:nvSpPr>
          <p:cNvPr id="10" name="Text Placeholder 9">
            <a:extLst>
              <a:ext uri="{FF2B5EF4-FFF2-40B4-BE49-F238E27FC236}">
                <a16:creationId xmlns:a16="http://schemas.microsoft.com/office/drawing/2014/main" id="{4BAA1156-685B-E946-63C8-F54D8B5D262B}"/>
              </a:ext>
            </a:extLst>
          </p:cNvPr>
          <p:cNvSpPr>
            <a:spLocks noGrp="1"/>
          </p:cNvSpPr>
          <p:nvPr>
            <p:ph type="body" sz="quarter" idx="23"/>
          </p:nvPr>
        </p:nvSpPr>
        <p:spPr>
          <a:xfrm>
            <a:off x="8319247" y="4312025"/>
            <a:ext cx="3034553" cy="2545976"/>
          </a:xfrm>
        </p:spPr>
        <p:txBody>
          <a:bodyPr/>
          <a:lstStyle/>
          <a:p>
            <a:r>
              <a:rPr lang="en-US" dirty="0"/>
              <a:t>After the data is cleaned the </a:t>
            </a:r>
            <a:r>
              <a:rPr lang="en-US" dirty="0" err="1"/>
              <a:t>dadaset</a:t>
            </a:r>
            <a:r>
              <a:rPr lang="en-US" dirty="0"/>
              <a:t> is loaded into Power bi</a:t>
            </a:r>
          </a:p>
          <a:p>
            <a:r>
              <a:rPr lang="en-US" dirty="0"/>
              <a:t>And we have created a dashboard design and inserted the required visuals into the dashboard that helps us in identifying the best restaurant and what kind of cuisine is preferred mostly by the customers</a:t>
            </a:r>
            <a:endParaRPr lang="en-IN" dirty="0"/>
          </a:p>
        </p:txBody>
      </p:sp>
      <p:sp>
        <p:nvSpPr>
          <p:cNvPr id="11" name="Title 10">
            <a:extLst>
              <a:ext uri="{FF2B5EF4-FFF2-40B4-BE49-F238E27FC236}">
                <a16:creationId xmlns:a16="http://schemas.microsoft.com/office/drawing/2014/main" id="{D8DB525A-A766-1645-CA97-8578179DFC9B}"/>
              </a:ext>
            </a:extLst>
          </p:cNvPr>
          <p:cNvSpPr>
            <a:spLocks noGrp="1"/>
          </p:cNvSpPr>
          <p:nvPr>
            <p:ph type="ctrTitle"/>
          </p:nvPr>
        </p:nvSpPr>
        <p:spPr/>
        <p:txBody>
          <a:bodyPr/>
          <a:lstStyle/>
          <a:p>
            <a:r>
              <a:rPr lang="en-US" dirty="0" err="1">
                <a:latin typeface="Times New Roman" panose="02020603050405020304" pitchFamily="18" charset="0"/>
                <a:cs typeface="Times New Roman" panose="02020603050405020304" pitchFamily="18" charset="0"/>
              </a:rPr>
              <a:t>WorkFlow</a:t>
            </a:r>
            <a:endParaRPr lang="en-IN" dirty="0">
              <a:latin typeface="Times New Roman" panose="02020603050405020304" pitchFamily="18" charset="0"/>
              <a:cs typeface="Times New Roman" panose="02020603050405020304" pitchFamily="18" charset="0"/>
            </a:endParaRPr>
          </a:p>
        </p:txBody>
      </p:sp>
      <p:sp>
        <p:nvSpPr>
          <p:cNvPr id="12" name="Text Placeholder 11">
            <a:extLst>
              <a:ext uri="{FF2B5EF4-FFF2-40B4-BE49-F238E27FC236}">
                <a16:creationId xmlns:a16="http://schemas.microsoft.com/office/drawing/2014/main" id="{32A9EA1B-EB0B-AE1C-176D-DE228A866985}"/>
              </a:ext>
            </a:extLst>
          </p:cNvPr>
          <p:cNvSpPr>
            <a:spLocks noGrp="1"/>
          </p:cNvSpPr>
          <p:nvPr>
            <p:ph type="body" sz="quarter" idx="26"/>
          </p:nvPr>
        </p:nvSpPr>
        <p:spPr/>
        <p:txBody>
          <a:bodyPr/>
          <a:lstStyle/>
          <a:p>
            <a:r>
              <a:rPr lang="en-US" sz="1050" dirty="0"/>
              <a:t>Data collection</a:t>
            </a:r>
            <a:endParaRPr lang="en-IN" sz="1050" dirty="0"/>
          </a:p>
        </p:txBody>
      </p:sp>
      <p:sp>
        <p:nvSpPr>
          <p:cNvPr id="13" name="Text Placeholder 12">
            <a:extLst>
              <a:ext uri="{FF2B5EF4-FFF2-40B4-BE49-F238E27FC236}">
                <a16:creationId xmlns:a16="http://schemas.microsoft.com/office/drawing/2014/main" id="{4DCF5CF0-3AA1-E4A3-C6FE-7BD0C106464B}"/>
              </a:ext>
            </a:extLst>
          </p:cNvPr>
          <p:cNvSpPr>
            <a:spLocks noGrp="1"/>
          </p:cNvSpPr>
          <p:nvPr>
            <p:ph type="body" sz="quarter" idx="27"/>
          </p:nvPr>
        </p:nvSpPr>
        <p:spPr/>
        <p:txBody>
          <a:bodyPr/>
          <a:lstStyle/>
          <a:p>
            <a:r>
              <a:rPr lang="en-US" sz="1050" dirty="0"/>
              <a:t>Data processing</a:t>
            </a:r>
            <a:endParaRPr lang="en-IN" sz="1050" dirty="0"/>
          </a:p>
        </p:txBody>
      </p:sp>
      <p:sp>
        <p:nvSpPr>
          <p:cNvPr id="14" name="Text Placeholder 13">
            <a:extLst>
              <a:ext uri="{FF2B5EF4-FFF2-40B4-BE49-F238E27FC236}">
                <a16:creationId xmlns:a16="http://schemas.microsoft.com/office/drawing/2014/main" id="{117E0FC4-CF11-25C6-B4C7-6D690AB84B78}"/>
              </a:ext>
            </a:extLst>
          </p:cNvPr>
          <p:cNvSpPr>
            <a:spLocks noGrp="1"/>
          </p:cNvSpPr>
          <p:nvPr>
            <p:ph type="body" sz="quarter" idx="28"/>
          </p:nvPr>
        </p:nvSpPr>
        <p:spPr/>
        <p:txBody>
          <a:bodyPr/>
          <a:lstStyle/>
          <a:p>
            <a:r>
              <a:rPr lang="en-US" sz="1050" dirty="0"/>
              <a:t>Dashboard creation</a:t>
            </a:r>
            <a:endParaRPr lang="en-IN" sz="1050" dirty="0"/>
          </a:p>
        </p:txBody>
      </p:sp>
    </p:spTree>
    <p:extLst>
      <p:ext uri="{BB962C8B-B14F-4D97-AF65-F5344CB8AC3E}">
        <p14:creationId xmlns:p14="http://schemas.microsoft.com/office/powerpoint/2010/main" val="327460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35D83107-1014-EB64-566C-BE46D3ACFEA2}"/>
              </a:ext>
            </a:extLst>
          </p:cNvPr>
          <p:cNvSpPr>
            <a:spLocks noGrp="1"/>
          </p:cNvSpPr>
          <p:nvPr>
            <p:ph type="subTitle" idx="1"/>
          </p:nvPr>
        </p:nvSpPr>
        <p:spPr>
          <a:xfrm>
            <a:off x="580103" y="1674014"/>
            <a:ext cx="2642068" cy="1452926"/>
          </a:xfrm>
        </p:spPr>
        <p:txBody>
          <a:bodyPr/>
          <a:lstStyle/>
          <a:p>
            <a:r>
              <a:rPr lang="en-US" dirty="0"/>
              <a:t> Analysis of reviews can help platforms like Swiggy provide personalized recommendations based on user preferences and past reviews, enhancing the user experience.</a:t>
            </a:r>
            <a:endParaRPr lang="en-IN" dirty="0"/>
          </a:p>
        </p:txBody>
      </p:sp>
      <p:sp>
        <p:nvSpPr>
          <p:cNvPr id="7" name="Text Placeholder 6">
            <a:extLst>
              <a:ext uri="{FF2B5EF4-FFF2-40B4-BE49-F238E27FC236}">
                <a16:creationId xmlns:a16="http://schemas.microsoft.com/office/drawing/2014/main" id="{B0FCB0F9-A064-ADF7-7307-84D115DF755E}"/>
              </a:ext>
            </a:extLst>
          </p:cNvPr>
          <p:cNvSpPr>
            <a:spLocks noGrp="1"/>
          </p:cNvSpPr>
          <p:nvPr>
            <p:ph type="body" sz="quarter" idx="14"/>
          </p:nvPr>
        </p:nvSpPr>
        <p:spPr>
          <a:xfrm>
            <a:off x="674913" y="1141505"/>
            <a:ext cx="2642068" cy="464399"/>
          </a:xfrm>
        </p:spPr>
        <p:txBody>
          <a:bodyPr/>
          <a:lstStyle/>
          <a:p>
            <a:pPr marL="285750" indent="-285750">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Personalized Recommendations</a:t>
            </a:r>
          </a:p>
        </p:txBody>
      </p:sp>
      <p:sp>
        <p:nvSpPr>
          <p:cNvPr id="8" name="Text Placeholder 7">
            <a:extLst>
              <a:ext uri="{FF2B5EF4-FFF2-40B4-BE49-F238E27FC236}">
                <a16:creationId xmlns:a16="http://schemas.microsoft.com/office/drawing/2014/main" id="{193537D7-A198-9CC7-2D13-D7F41BDD1AA5}"/>
              </a:ext>
            </a:extLst>
          </p:cNvPr>
          <p:cNvSpPr>
            <a:spLocks noGrp="1"/>
          </p:cNvSpPr>
          <p:nvPr>
            <p:ph type="body" sz="quarter" idx="15"/>
          </p:nvPr>
        </p:nvSpPr>
        <p:spPr>
          <a:xfrm>
            <a:off x="3464640" y="1747880"/>
            <a:ext cx="2631357" cy="1422437"/>
          </a:xfrm>
        </p:spPr>
        <p:txBody>
          <a:bodyPr/>
          <a:lstStyle/>
          <a:p>
            <a:r>
              <a:rPr lang="en-US" dirty="0"/>
              <a:t>As restaurants improve based on review feedback, customers benefit from higher-quality food and better service, leading to more satisfying dining experiences.</a:t>
            </a:r>
            <a:endParaRPr lang="en-IN" dirty="0"/>
          </a:p>
        </p:txBody>
      </p:sp>
      <p:sp>
        <p:nvSpPr>
          <p:cNvPr id="9" name="Text Placeholder 8">
            <a:extLst>
              <a:ext uri="{FF2B5EF4-FFF2-40B4-BE49-F238E27FC236}">
                <a16:creationId xmlns:a16="http://schemas.microsoft.com/office/drawing/2014/main" id="{2830927F-37F0-11BA-214E-08C108376254}"/>
              </a:ext>
            </a:extLst>
          </p:cNvPr>
          <p:cNvSpPr>
            <a:spLocks noGrp="1"/>
          </p:cNvSpPr>
          <p:nvPr>
            <p:ph type="body" sz="quarter" idx="16"/>
          </p:nvPr>
        </p:nvSpPr>
        <p:spPr>
          <a:xfrm>
            <a:off x="3467100" y="1205168"/>
            <a:ext cx="2383972" cy="464399"/>
          </a:xfrm>
        </p:spPr>
        <p:txBody>
          <a:bodyPr/>
          <a:lstStyle/>
          <a:p>
            <a:pPr marL="285750" indent="-285750">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Enhanced Dining Experience</a:t>
            </a:r>
          </a:p>
        </p:txBody>
      </p:sp>
      <p:sp>
        <p:nvSpPr>
          <p:cNvPr id="10" name="Text Placeholder 9">
            <a:extLst>
              <a:ext uri="{FF2B5EF4-FFF2-40B4-BE49-F238E27FC236}">
                <a16:creationId xmlns:a16="http://schemas.microsoft.com/office/drawing/2014/main" id="{BCCB7FE6-BA19-64E8-72E8-9C6765B88B98}"/>
              </a:ext>
            </a:extLst>
          </p:cNvPr>
          <p:cNvSpPr>
            <a:spLocks noGrp="1"/>
          </p:cNvSpPr>
          <p:nvPr>
            <p:ph type="body" sz="quarter" idx="17"/>
          </p:nvPr>
        </p:nvSpPr>
        <p:spPr>
          <a:xfrm>
            <a:off x="838200" y="4415035"/>
            <a:ext cx="5012872" cy="1332622"/>
          </a:xfrm>
        </p:spPr>
        <p:txBody>
          <a:bodyPr/>
          <a:lstStyle/>
          <a:p>
            <a:r>
              <a:rPr lang="en-US" dirty="0"/>
              <a:t>Review analysis helps the platform ensure that listed restaurants maintain high standards of quality and service, which is crucial for retaining customers and building brand reputation.</a:t>
            </a:r>
            <a:endParaRPr lang="en-IN" dirty="0"/>
          </a:p>
        </p:txBody>
      </p:sp>
      <p:sp>
        <p:nvSpPr>
          <p:cNvPr id="11" name="Text Placeholder 10">
            <a:extLst>
              <a:ext uri="{FF2B5EF4-FFF2-40B4-BE49-F238E27FC236}">
                <a16:creationId xmlns:a16="http://schemas.microsoft.com/office/drawing/2014/main" id="{CEDEC13F-D6BA-DF10-F1B3-3F4105224C5D}"/>
              </a:ext>
            </a:extLst>
          </p:cNvPr>
          <p:cNvSpPr>
            <a:spLocks noGrp="1"/>
          </p:cNvSpPr>
          <p:nvPr>
            <p:ph type="body" sz="quarter" idx="18"/>
          </p:nvPr>
        </p:nvSpPr>
        <p:spPr>
          <a:xfrm>
            <a:off x="838200" y="4048610"/>
            <a:ext cx="3084871" cy="464399"/>
          </a:xfrm>
        </p:spPr>
        <p:txBody>
          <a:bodyPr/>
          <a:lstStyle/>
          <a:p>
            <a:pPr marL="285750" indent="-285750">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Quality Control</a:t>
            </a:r>
          </a:p>
        </p:txBody>
      </p:sp>
      <p:sp>
        <p:nvSpPr>
          <p:cNvPr id="14" name="Title 13">
            <a:extLst>
              <a:ext uri="{FF2B5EF4-FFF2-40B4-BE49-F238E27FC236}">
                <a16:creationId xmlns:a16="http://schemas.microsoft.com/office/drawing/2014/main" id="{37E597B4-7E79-CBAE-6632-8B86952E5A19}"/>
              </a:ext>
            </a:extLst>
          </p:cNvPr>
          <p:cNvSpPr>
            <a:spLocks noGrp="1"/>
          </p:cNvSpPr>
          <p:nvPr>
            <p:ph type="ctrTitle"/>
          </p:nvPr>
        </p:nvSpPr>
        <p:spPr>
          <a:xfrm>
            <a:off x="674913" y="542067"/>
            <a:ext cx="5094517" cy="296676"/>
          </a:xfrm>
        </p:spPr>
        <p:txBody>
          <a:bodyPr/>
          <a:lstStyle/>
          <a:p>
            <a:r>
              <a:rPr lang="en-IN" dirty="0">
                <a:latin typeface="Times New Roman" panose="02020603050405020304" pitchFamily="18" charset="0"/>
                <a:cs typeface="Times New Roman" panose="02020603050405020304" pitchFamily="18" charset="0"/>
              </a:rPr>
              <a:t>Benefits</a:t>
            </a:r>
          </a:p>
        </p:txBody>
      </p:sp>
      <p:pic>
        <p:nvPicPr>
          <p:cNvPr id="1028" name="Picture 4" descr="An NLP Project: Analyzing Restaurant Customers Reviews Using The NLP  Sentiment Analysis | by Ata Özarslan | İstanbul Data Science Academy |  Medium">
            <a:extLst>
              <a:ext uri="{FF2B5EF4-FFF2-40B4-BE49-F238E27FC236}">
                <a16:creationId xmlns:a16="http://schemas.microsoft.com/office/drawing/2014/main" id="{40C2A04E-CC54-66DB-427F-28B397C852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874435"/>
            <a:ext cx="6032118" cy="3404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3872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8CBA67-CBA1-A276-8F3C-56961C072F62}"/>
              </a:ext>
            </a:extLst>
          </p:cNvPr>
          <p:cNvSpPr>
            <a:spLocks noGrp="1"/>
          </p:cNvSpPr>
          <p:nvPr>
            <p:ph type="ctrTitle"/>
          </p:nvPr>
        </p:nvSpPr>
        <p:spPr>
          <a:xfrm>
            <a:off x="2989602" y="294895"/>
            <a:ext cx="6212793" cy="639955"/>
          </a:xfrm>
        </p:spPr>
        <p:txBody>
          <a:bodyPr/>
          <a:lstStyle/>
          <a:p>
            <a:r>
              <a:rPr lang="en-IN" dirty="0">
                <a:latin typeface="Times New Roman" panose="02020603050405020304" pitchFamily="18" charset="0"/>
                <a:cs typeface="Times New Roman" panose="02020603050405020304" pitchFamily="18" charset="0"/>
              </a:rPr>
              <a:t>result</a:t>
            </a:r>
          </a:p>
        </p:txBody>
      </p:sp>
      <p:pic>
        <p:nvPicPr>
          <p:cNvPr id="6" name="Picture 5">
            <a:extLst>
              <a:ext uri="{FF2B5EF4-FFF2-40B4-BE49-F238E27FC236}">
                <a16:creationId xmlns:a16="http://schemas.microsoft.com/office/drawing/2014/main" id="{313F68E4-2F03-BA71-BBA7-0E2666F45565}"/>
              </a:ext>
            </a:extLst>
          </p:cNvPr>
          <p:cNvPicPr>
            <a:picLocks noChangeAspect="1"/>
          </p:cNvPicPr>
          <p:nvPr/>
        </p:nvPicPr>
        <p:blipFill rotWithShape="1">
          <a:blip r:embed="rId2"/>
          <a:srcRect l="12867" t="17778" r="16985" b="11895"/>
          <a:stretch/>
        </p:blipFill>
        <p:spPr>
          <a:xfrm>
            <a:off x="1290917" y="849405"/>
            <a:ext cx="9610166" cy="5419570"/>
          </a:xfrm>
          <a:prstGeom prst="rect">
            <a:avLst/>
          </a:prstGeom>
        </p:spPr>
      </p:pic>
      <p:graphicFrame>
        <p:nvGraphicFramePr>
          <p:cNvPr id="7" name="Object 6">
            <a:extLst>
              <a:ext uri="{FF2B5EF4-FFF2-40B4-BE49-F238E27FC236}">
                <a16:creationId xmlns:a16="http://schemas.microsoft.com/office/drawing/2014/main" id="{29177EE0-E8A2-FEE5-A7E8-F19884CCB570}"/>
              </a:ext>
            </a:extLst>
          </p:cNvPr>
          <p:cNvGraphicFramePr>
            <a:graphicFrameLocks noChangeAspect="1"/>
          </p:cNvGraphicFramePr>
          <p:nvPr>
            <p:extLst>
              <p:ext uri="{D42A27DB-BD31-4B8C-83A1-F6EECF244321}">
                <p14:modId xmlns:p14="http://schemas.microsoft.com/office/powerpoint/2010/main" val="673855572"/>
              </p:ext>
            </p:extLst>
          </p:nvPr>
        </p:nvGraphicFramePr>
        <p:xfrm>
          <a:off x="9861576" y="6395607"/>
          <a:ext cx="1729790" cy="356005"/>
        </p:xfrm>
        <a:graphic>
          <a:graphicData uri="http://schemas.openxmlformats.org/presentationml/2006/ole">
            <mc:AlternateContent xmlns:mc="http://schemas.openxmlformats.org/markup-compatibility/2006">
              <mc:Choice xmlns:v="urn:schemas-microsoft-com:vml" Requires="v">
                <p:oleObj name="Packager Shell Object" showAsIcon="1" r:id="rId3" imgW="2514813" imgH="517956" progId="Package">
                  <p:embed/>
                </p:oleObj>
              </mc:Choice>
              <mc:Fallback>
                <p:oleObj name="Packager Shell Object" showAsIcon="1" r:id="rId3" imgW="2514813" imgH="517956" progId="Package">
                  <p:embed/>
                  <p:pic>
                    <p:nvPicPr>
                      <p:cNvPr id="0" name=""/>
                      <p:cNvPicPr/>
                      <p:nvPr/>
                    </p:nvPicPr>
                    <p:blipFill>
                      <a:blip r:embed="rId4"/>
                      <a:stretch>
                        <a:fillRect/>
                      </a:stretch>
                    </p:blipFill>
                    <p:spPr>
                      <a:xfrm>
                        <a:off x="9861576" y="6395607"/>
                        <a:ext cx="1729790" cy="356005"/>
                      </a:xfrm>
                      <a:prstGeom prst="rect">
                        <a:avLst/>
                      </a:prstGeom>
                    </p:spPr>
                  </p:pic>
                </p:oleObj>
              </mc:Fallback>
            </mc:AlternateContent>
          </a:graphicData>
        </a:graphic>
      </p:graphicFrame>
    </p:spTree>
    <p:extLst>
      <p:ext uri="{BB962C8B-B14F-4D97-AF65-F5344CB8AC3E}">
        <p14:creationId xmlns:p14="http://schemas.microsoft.com/office/powerpoint/2010/main" val="27819946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5271C2BE-487C-74F1-8DCC-31C9F6A4451B}"/>
              </a:ext>
            </a:extLst>
          </p:cNvPr>
          <p:cNvSpPr>
            <a:spLocks noGrp="1"/>
          </p:cNvSpPr>
          <p:nvPr>
            <p:ph type="subTitle" idx="1"/>
          </p:nvPr>
        </p:nvSpPr>
        <p:spPr>
          <a:xfrm>
            <a:off x="837790" y="1525553"/>
            <a:ext cx="4386945" cy="1006199"/>
          </a:xfrm>
        </p:spPr>
        <p:txBody>
          <a:bodyPr/>
          <a:lstStyle/>
          <a:p>
            <a:pPr marL="285750" indent="-285750">
              <a:buFont typeface="Courier New" panose="02070309020205020404" pitchFamily="49" charset="0"/>
              <a:buChar char="o"/>
            </a:pPr>
            <a:r>
              <a:rPr lang="en-US" dirty="0"/>
              <a:t>Predictive analytics can forecast customer preferences and behavior patterns, allowing restaurants to tailor their offerings and improve customer satisfaction.</a:t>
            </a:r>
          </a:p>
          <a:p>
            <a:endParaRPr lang="en-IN" dirty="0"/>
          </a:p>
        </p:txBody>
      </p:sp>
      <p:sp>
        <p:nvSpPr>
          <p:cNvPr id="9" name="Title 8">
            <a:extLst>
              <a:ext uri="{FF2B5EF4-FFF2-40B4-BE49-F238E27FC236}">
                <a16:creationId xmlns:a16="http://schemas.microsoft.com/office/drawing/2014/main" id="{D79D37A1-A00A-A6CA-C35C-2C8E03293191}"/>
              </a:ext>
            </a:extLst>
          </p:cNvPr>
          <p:cNvSpPr>
            <a:spLocks noGrp="1"/>
          </p:cNvSpPr>
          <p:nvPr>
            <p:ph type="ctrTitle"/>
          </p:nvPr>
        </p:nvSpPr>
        <p:spPr/>
        <p:txBody>
          <a:bodyPr/>
          <a:lstStyle/>
          <a:p>
            <a:r>
              <a:rPr lang="en-US" dirty="0"/>
              <a:t>Future scope</a:t>
            </a:r>
            <a:endParaRPr lang="en-IN" dirty="0"/>
          </a:p>
        </p:txBody>
      </p:sp>
      <p:sp>
        <p:nvSpPr>
          <p:cNvPr id="11" name="Text Placeholder 10">
            <a:extLst>
              <a:ext uri="{FF2B5EF4-FFF2-40B4-BE49-F238E27FC236}">
                <a16:creationId xmlns:a16="http://schemas.microsoft.com/office/drawing/2014/main" id="{12DEE3A2-9DA4-02F2-7FFE-2CE3C69116C7}"/>
              </a:ext>
            </a:extLst>
          </p:cNvPr>
          <p:cNvSpPr>
            <a:spLocks noGrp="1"/>
          </p:cNvSpPr>
          <p:nvPr>
            <p:ph type="body" sz="quarter" idx="16"/>
          </p:nvPr>
        </p:nvSpPr>
        <p:spPr>
          <a:xfrm>
            <a:off x="837977" y="3110563"/>
            <a:ext cx="4386758" cy="1006475"/>
          </a:xfrm>
        </p:spPr>
        <p:txBody>
          <a:bodyPr/>
          <a:lstStyle/>
          <a:p>
            <a:pPr marL="285750" indent="-285750">
              <a:buFont typeface="Courier New" panose="02070309020205020404" pitchFamily="49" charset="0"/>
              <a:buChar char="o"/>
            </a:pPr>
            <a:r>
              <a:rPr lang="en-US" dirty="0"/>
              <a:t>By understanding customer preferences through review analysis, restaurants can create highly targeted promotions and discounts</a:t>
            </a:r>
            <a:endParaRPr lang="en-ZA" dirty="0"/>
          </a:p>
          <a:p>
            <a:endParaRPr lang="en-IN" dirty="0"/>
          </a:p>
        </p:txBody>
      </p:sp>
      <p:sp>
        <p:nvSpPr>
          <p:cNvPr id="13" name="Text Placeholder 12">
            <a:extLst>
              <a:ext uri="{FF2B5EF4-FFF2-40B4-BE49-F238E27FC236}">
                <a16:creationId xmlns:a16="http://schemas.microsoft.com/office/drawing/2014/main" id="{32696102-E3E9-E499-63EF-923AD83D1901}"/>
              </a:ext>
            </a:extLst>
          </p:cNvPr>
          <p:cNvSpPr>
            <a:spLocks noGrp="1"/>
          </p:cNvSpPr>
          <p:nvPr>
            <p:ph type="body" sz="quarter" idx="18"/>
          </p:nvPr>
        </p:nvSpPr>
        <p:spPr>
          <a:xfrm>
            <a:off x="837977" y="4754364"/>
            <a:ext cx="4386758" cy="1006475"/>
          </a:xfrm>
        </p:spPr>
        <p:txBody>
          <a:bodyPr/>
          <a:lstStyle/>
          <a:p>
            <a:pPr marL="285750" indent="-285750">
              <a:buFont typeface="Courier New" panose="02070309020205020404" pitchFamily="49" charset="0"/>
              <a:buChar char="o"/>
            </a:pPr>
            <a:r>
              <a:rPr lang="en-US" dirty="0"/>
              <a:t>Analysis of reviews can reveal popular dishes and ingredients, guiding restaurants in menu development and innovation.</a:t>
            </a:r>
          </a:p>
          <a:p>
            <a:pPr marL="285750" indent="-285750">
              <a:buFont typeface="Courier New" panose="02070309020205020404" pitchFamily="49" charset="0"/>
              <a:buChar char="o"/>
            </a:pPr>
            <a:endParaRPr lang="en-IN" dirty="0"/>
          </a:p>
        </p:txBody>
      </p:sp>
      <p:pic>
        <p:nvPicPr>
          <p:cNvPr id="14" name="Picture Placeholder 8" descr="A close up of a stack of plates">
            <a:extLst>
              <a:ext uri="{FF2B5EF4-FFF2-40B4-BE49-F238E27FC236}">
                <a16:creationId xmlns:a16="http://schemas.microsoft.com/office/drawing/2014/main" id="{8489A4E7-73E1-3F49-BBE0-B2DE7D791E0B}"/>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6862439" y="0"/>
            <a:ext cx="5328822" cy="6858000"/>
          </a:xfrm>
        </p:spPr>
      </p:pic>
      <p:pic>
        <p:nvPicPr>
          <p:cNvPr id="2050" name="Picture 2" descr="Restaurant POS Software Market: Future Scope and Opportunities | 2023-2030">
            <a:extLst>
              <a:ext uri="{FF2B5EF4-FFF2-40B4-BE49-F238E27FC236}">
                <a16:creationId xmlns:a16="http://schemas.microsoft.com/office/drawing/2014/main" id="{107474D6-AC06-1B2A-E03A-FEAFDD36BB10}"/>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l="5556" r="5556"/>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160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D284643B-288B-4193-AFF3-324BA95A77A6}"/>
              </a:ext>
            </a:extLst>
          </p:cNvPr>
          <p:cNvSpPr>
            <a:spLocks noGrp="1"/>
          </p:cNvSpPr>
          <p:nvPr>
            <p:ph type="ctrTitle"/>
          </p:nvPr>
        </p:nvSpPr>
        <p:spPr>
          <a:xfrm>
            <a:off x="8487939" y="1638359"/>
            <a:ext cx="3058885" cy="1111250"/>
          </a:xfrm>
        </p:spPr>
        <p:txBody>
          <a:bodyPr/>
          <a:lstStyle/>
          <a:p>
            <a:r>
              <a:rPr lang="en-US" dirty="0"/>
              <a:t>Thank You</a:t>
            </a:r>
          </a:p>
        </p:txBody>
      </p:sp>
      <p:pic>
        <p:nvPicPr>
          <p:cNvPr id="8" name="Picture Placeholder 7" descr="A close up of vegetables">
            <a:extLst>
              <a:ext uri="{FF2B5EF4-FFF2-40B4-BE49-F238E27FC236}">
                <a16:creationId xmlns:a16="http://schemas.microsoft.com/office/drawing/2014/main" id="{553FC3EB-D4C2-4C52-9AAB-3A4530ED79A0}"/>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7677150" cy="6858000"/>
          </a:xfrm>
        </p:spPr>
      </p:pic>
      <p:sp>
        <p:nvSpPr>
          <p:cNvPr id="37" name="Text Placeholder 36">
            <a:extLst>
              <a:ext uri="{FF2B5EF4-FFF2-40B4-BE49-F238E27FC236}">
                <a16:creationId xmlns:a16="http://schemas.microsoft.com/office/drawing/2014/main" id="{FB5E91BB-582C-4004-94F2-5E1501D33E17}"/>
              </a:ext>
            </a:extLst>
          </p:cNvPr>
          <p:cNvSpPr>
            <a:spLocks noGrp="1"/>
          </p:cNvSpPr>
          <p:nvPr>
            <p:ph type="body" sz="quarter" idx="23"/>
          </p:nvPr>
        </p:nvSpPr>
        <p:spPr>
          <a:xfrm>
            <a:off x="100735" y="4698088"/>
            <a:ext cx="11996058" cy="2059185"/>
          </a:xfrm>
        </p:spPr>
        <p:txBody>
          <a:bodyPr/>
          <a:lstStyle/>
          <a:p>
            <a:r>
              <a:rPr lang="en-US" dirty="0"/>
              <a:t>Than</a:t>
            </a:r>
          </a:p>
        </p:txBody>
      </p:sp>
    </p:spTree>
    <p:extLst>
      <p:ext uri="{BB962C8B-B14F-4D97-AF65-F5344CB8AC3E}">
        <p14:creationId xmlns:p14="http://schemas.microsoft.com/office/powerpoint/2010/main" val="4041457393"/>
      </p:ext>
    </p:extLst>
  </p:cSld>
  <p:clrMapOvr>
    <a:masterClrMapping/>
  </p:clrMapOvr>
</p:sld>
</file>

<file path=ppt/theme/theme1.xml><?xml version="1.0" encoding="utf-8"?>
<a:theme xmlns:a="http://schemas.openxmlformats.org/drawingml/2006/main" name="Office Theme">
  <a:themeElements>
    <a:clrScheme name="Custom 21">
      <a:dk1>
        <a:sysClr val="windowText" lastClr="000000"/>
      </a:dk1>
      <a:lt1>
        <a:sysClr val="window" lastClr="FFFFFF"/>
      </a:lt1>
      <a:dk2>
        <a:srgbClr val="E3C375"/>
      </a:dk2>
      <a:lt2>
        <a:srgbClr val="E7E6E6"/>
      </a:lt2>
      <a:accent1>
        <a:srgbClr val="485441"/>
      </a:accent1>
      <a:accent2>
        <a:srgbClr val="EBFFE4"/>
      </a:accent2>
      <a:accent3>
        <a:srgbClr val="AAC59E"/>
      </a:accent3>
      <a:accent4>
        <a:srgbClr val="7C4B79"/>
      </a:accent4>
      <a:accent5>
        <a:srgbClr val="C59EC3"/>
      </a:accent5>
      <a:accent6>
        <a:srgbClr val="302030"/>
      </a:accent6>
      <a:hlink>
        <a:srgbClr val="0563C1"/>
      </a:hlink>
      <a:folHlink>
        <a:srgbClr val="954F72"/>
      </a:folHlink>
    </a:clrScheme>
    <a:fontScheme name="Custom 74">
      <a:majorFont>
        <a:latin typeface="Avenir Next LT Pro"/>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staurant Pitch Deck_TM16411246_Win32_JC_v4.potx" id="{579F7F05-5F3A-44F6-BAD8-A9CB3AB382EA}" vid="{1F780C43-0257-417B-AF27-9B769DABFA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509A09C-A249-4D30-8888-26F183AD87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8CF18AE-D61A-46A3-9130-AB96E8088727}">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4416BC72-0158-4AB8-9F35-F365C88D29DB}">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Restaurant pitch deck</Template>
  <TotalTime>157</TotalTime>
  <Words>390</Words>
  <Application>Microsoft Office PowerPoint</Application>
  <PresentationFormat>Widescreen</PresentationFormat>
  <Paragraphs>45</Paragraphs>
  <Slides>7</Slides>
  <Notes>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7</vt:i4>
      </vt:variant>
    </vt:vector>
  </HeadingPairs>
  <TitlesOfParts>
    <vt:vector size="17" baseType="lpstr">
      <vt:lpstr>Arial</vt:lpstr>
      <vt:lpstr>Avenir Next LT Pro</vt:lpstr>
      <vt:lpstr>Avenir Next LT Pro (Headings)</vt:lpstr>
      <vt:lpstr>Calibri</vt:lpstr>
      <vt:lpstr>Courier New</vt:lpstr>
      <vt:lpstr>Kunstler Script</vt:lpstr>
      <vt:lpstr>Times New Roman</vt:lpstr>
      <vt:lpstr>Wingdings</vt:lpstr>
      <vt:lpstr>Office Theme</vt:lpstr>
      <vt:lpstr>Packager Shell Object</vt:lpstr>
      <vt:lpstr>RESTAURANT  REVIEW ANALYSIS </vt:lpstr>
      <vt:lpstr>Introduction</vt:lpstr>
      <vt:lpstr>WorkFlow</vt:lpstr>
      <vt:lpstr>Benefits</vt:lpstr>
      <vt:lpstr>result</vt:lpstr>
      <vt:lpstr>Future scope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RESTAURANT  REVIEW ANALYSIS</dc:title>
  <dc:creator>Illendula gokul</dc:creator>
  <cp:lastModifiedBy>Narani Bharath</cp:lastModifiedBy>
  <cp:revision>8</cp:revision>
  <dcterms:created xsi:type="dcterms:W3CDTF">2024-06-02T13:48:31Z</dcterms:created>
  <dcterms:modified xsi:type="dcterms:W3CDTF">2024-06-19T03:58:15Z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